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Montgomery, Alabama — Family Guide. Full guide: https://www.wreckmatch.com/blog/wrongful-death-car-accident-in-montgomery-alabama-family-guide.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Montgomery,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https://www.wreckmatch.com/blog/wrongful-death-car-accident-in-montgomery-alabama-family-guide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https://www.wreckmatch.com/blog/wrongful-death-car-accident-in-montgomery-alabama-family-guide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Montgomery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Montgomery, Alabama — Family Guide</dc:title>
  <dc:subject>WreckMatch educational guide — Wrongful Death</dc:subject>
  <dc:creator/>
  <cp:keywords>WreckMatch, car accident, Alabama, Wrongful Death, wrongful death car accident in montgomery alabama family guide, personal injury, attorney matching</cp:keywords>
  <dc:description>Gold-tier presentation summary for https://www.wreckmatch.com/blog/wrongful-death-car-accident-in-montgomery-alabama-family-guide.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