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Wrongful Death Car Accident in Huntsville, Alabama — Family Guide. Full guide: https://www.wreckmatch.com/blog/wrongful-death-car-accident-in-huntsville-alabama-family-guide.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Huntsville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Huntsville, Alabama,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Safety and medical care — ensure survivors receive emergency treatment; ask hospitals to document all injuries.</a:t>
            </a:r>
          </a:p>
          <a:p>
            <a:r>
              <a:t>2. Preserve the scene — photographs, witness names, and the police report number (do not discuss fault on scene).</a:t>
            </a:r>
          </a:p>
          <a:p>
            <a:r>
              <a:t>3. Avoid quick settlements — insurers may contact you within hours; you are not required to accept anything immediately.</a:t>
            </a:r>
          </a:p>
          <a:p>
            <a:r>
              <a:t>4. Order death certificates and autopsy decisions carefully — talk with counsel before signing releases related to the estate.</a:t>
            </a:r>
          </a:p>
          <a:p>
            <a:r>
              <a:t>5. Do not give recorded statements to any insurer until you understand who represents the estate.</a:t>
            </a:r>
          </a:p>
          <a:p>
            <a:r>
              <a:t>6. Free attorney matching → — WreckMatch can connect the family with licensed counsel in about 60 seconds.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Wrongful Death Car Accident in Huntsville, Alabama — Family Guide</a:t>
            </a:r>
          </a:p>
          <a:p>
            <a:pPr>
              <a:spcBef>
                <a:spcPts val="1200"/>
              </a:spcBef>
              <a:defRPr sz="1600">
                <a:solidFill>
                  <a:srgbClr val="94A3B8"/>
                </a:solidFill>
              </a:defRPr>
            </a:pPr>
            <a:r>
              <a:t>Wrongful Death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wrongful-death cases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wrongful-death case claim in Alabama?</a:t>
            </a:r>
          </a:p>
          <a:p>
            <a:pPr>
              <a:spcAft>
                <a:spcPts val="800"/>
              </a:spcAft>
              <a:defRPr sz="1500">
                <a:solidFill>
                  <a:srgbClr val="94A3B8"/>
                </a:solidFill>
              </a:defRPr>
            </a:pPr>
            <a:r>
              <a:t>A: Alabama sets a 2-year statute of limitations for most personal-injury lawsuits arising from a wrongful-death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wrongful-death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https://www.wreckmatch.com/blog/wrongful-death-car-accident-in-huntsville-alabama-family-guide</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https://www.wreckmatch.com/blog/wrongful-death-car-accident-in-huntsville-alabama-family-guide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Huntsville, Alabama,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Huntsville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families in Huntsville should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Safety and medical care — ensure survivors receive emergency treatment; ask hospitals to document all injuries.</a:t>
            </a:r>
          </a:p>
          <a:p>
            <a:pPr>
              <a:spcAft>
                <a:spcPts val="800"/>
              </a:spcAft>
              <a:defRPr sz="1500">
                <a:solidFill>
                  <a:srgbClr val="94A3B8"/>
                </a:solidFill>
              </a:defRPr>
            </a:pPr>
            <a:r>
              <a:t>Preserve the scene — photographs, witness names, and the police report number (do not discuss fault on scene).</a:t>
            </a:r>
          </a:p>
          <a:p>
            <a:pPr>
              <a:spcAft>
                <a:spcPts val="800"/>
              </a:spcAft>
              <a:defRPr sz="1500">
                <a:solidFill>
                  <a:srgbClr val="94A3B8"/>
                </a:solidFill>
              </a:defRPr>
            </a:pPr>
            <a:r>
              <a:t>Avoid quick settlements — insurers may contact you within hours; you are not required to accept anything immediately.</a:t>
            </a:r>
          </a:p>
          <a:p>
            <a:pPr>
              <a:spcAft>
                <a:spcPts val="800"/>
              </a:spcAft>
              <a:defRPr sz="1500">
                <a:solidFill>
                  <a:srgbClr val="94A3B8"/>
                </a:solidFill>
              </a:defRPr>
            </a:pPr>
            <a:r>
              <a:t>Order death certificates and autopsy decisions carefully — talk with counsel before signing releases related to the estate.</a:t>
            </a:r>
          </a:p>
          <a:p>
            <a:pPr>
              <a:spcAft>
                <a:spcPts val="800"/>
              </a:spcAft>
              <a:defRPr sz="1500">
                <a:solidFill>
                  <a:srgbClr val="94A3B8"/>
                </a:solidFill>
              </a:defRPr>
            </a:pPr>
            <a:r>
              <a:t>Do not give recorded statements to any insurer until you understand who represents the estate.</a:t>
            </a:r>
          </a:p>
          <a:p>
            <a:pPr>
              <a:spcAft>
                <a:spcPts val="800"/>
              </a:spcAft>
              <a:defRPr sz="1500">
                <a:solidFill>
                  <a:srgbClr val="94A3B8"/>
                </a:solidFill>
              </a:defRPr>
            </a:pPr>
            <a:r>
              <a:t>Free attorney matching → — WreckMatch can connect the family with licensed counsel in about 60 seconds.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Wrongful Death Car Accident in Huntsville, Alabama — Family Guide</dc:title>
  <dc:subject>WreckMatch educational guide — Wrongful Death</dc:subject>
  <dc:creator/>
  <cp:keywords>WreckMatch, car accident, Alabama, Wrongful Death, wrongful death car accident in huntsville alabama family guide, personal injury, attorney matching</cp:keywords>
  <dc:description>Gold-tier presentation summary for https://www.wreckmatch.com/blog/wrongful-death-car-accident-in-huntsville-alabama-family-guide.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