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Birmingham, Alabama — Family Guide. Full guide: https://www.wreckmatch.com/blog/wrongful-death-car-accident-in-birmingham-alabama-family-guide-202605311322.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Birmingham,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https://www.wreckmatch.com/blog/wrongful-death-car-accident-in-birmingham-alabama-family-guide-202605311322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https://www.wreckmatch.com/blog/wrongful-death-car-accident-in-birmingham-alabama-family-guide-202605311322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Birmingham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Birmingham, Alabama — Family Guide</dc:title>
  <dc:subject>WreckMatch educational guide — Wrongful Death</dc:subject>
  <dc:creator/>
  <cp:keywords>WreckMatch, car accident, Alabama, Wrongful Death, wrongful death car accident in birmingham alabama family guide 202605311322, personal injury, attorney matching</cp:keywords>
  <dc:description>Gold-tier presentation summary for https://www.wreckmatch.com/blog/wrongful-death-car-accident-in-birmingham-alabama-family-guide-202605311322.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