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Whiplash Injuries — Symptoms, Treatment &amp; Compensation. Full guide: https://www.wreckmatch.com/blog/whiplash-injuries-compensation.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 855 WRECKMATCH (855) 897-3256 or use free attorney matching. Participating attorneys typically work on contingency.</a:t>
            </a:r>
          </a:p>
          <a:p/>
          <a:p>
            <a:r>
              <a:t>Educational only — not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safest move after any serious crash is to get medical care, preserve photos and witness info, avoid recorded insurer statements, and speak with licensed counsel in your state before signing releases.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Neck stiffness and pain  </a:t>
            </a:r>
          </a:p>
          <a:p>
            <a:r>
              <a:t>- Headaches and dizziness  </a:t>
            </a:r>
          </a:p>
          <a:p>
            <a:r>
              <a:t>- Shoulder or upper-back pain  </a:t>
            </a:r>
          </a:p>
          <a:p>
            <a:r>
              <a:t>- Symptoms that worsen over 24–72 hours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Urgent care, primary care, chiropractic care, and PT are common. Follow your providers' plans—gaps in care are often used to deny claims.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Low-speed crashes can still cause soft-tissue injury, but adjusters may argue “minimal damage = minimal injury.” Imaging and functional limitations help document severity.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Medical bills, missed work, and impact on daily life feed into settlement talks. An attorney can counter lowball offers.</a:t>
            </a:r>
          </a:p>
          <a:p/>
          <a:p>
            <a:r>
              <a:t>Hurt in a rear-end crash? Call (978) 515-6063 or submit the form. Phoenix car accident help · Blog home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Whiplash Injuries — Symptoms, Treatment &amp; Compensation</a:t>
            </a:r>
          </a:p>
          <a:p>
            <a:pPr>
              <a:spcBef>
                <a:spcPts val="1200"/>
              </a:spcBef>
              <a:defRPr sz="1600">
                <a:solidFill>
                  <a:srgbClr val="94A3B8"/>
                </a:solidFill>
              </a:defRPr>
            </a:pPr>
            <a:r>
              <a:t>Car Accidents · 2026-05-17T00:00:00.000Z</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Free matching in about 60 seconds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855 WRECKMATCH (855) 897-3256 or use free attorney matching. Participating attorneys typically work on contingency.</a:t>
            </a:r>
            <a:br/>
            <a:br/>
            <a:r>
              <a:t>Educational only — not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whiplash and soft-tissue injury case claim in your state?</a:t>
            </a:r>
          </a:p>
          <a:p>
            <a:pPr>
              <a:spcAft>
                <a:spcPts val="800"/>
              </a:spcAft>
              <a:defRPr sz="1500">
                <a:solidFill>
                  <a:srgbClr val="94A3B8"/>
                </a:solidFill>
              </a:defRPr>
            </a:pPr>
            <a:r>
              <a:t>A: your state sets a 2-year statute of limitations for most personal-injury lawsuits arising from a whiplash and soft-tissue injury case, running from the date of the crash. Notice-of-claim deadlines against government vehicles are usually much shorter — sometimes 60 to 180 days — and minors and incapacitated plaintiffs may have tolled deadlines. Treat the headline number as a ceiling, not a target: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whiplash and soft-tissue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https://www.wreckmatch.com/blog/whiplash-injuries-compensation</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https://www.wreckmatch.com/blog/whiplash-injuries-compensation</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The safest move after any serious crash is to get medical care, preserve photos and witness info, avoid recorded insurer statements, and speak with licensed counsel in your state before signing releases.</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Symptoms to watch for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Neck stiffness and pain</a:t>
            </a:r>
          </a:p>
          <a:p>
            <a:pPr>
              <a:spcAft>
                <a:spcPts val="800"/>
              </a:spcAft>
              <a:defRPr sz="1500">
                <a:solidFill>
                  <a:srgbClr val="94A3B8"/>
                </a:solidFill>
              </a:defRPr>
            </a:pPr>
            <a:r>
              <a:t>Headaches and dizziness</a:t>
            </a:r>
          </a:p>
          <a:p>
            <a:pPr>
              <a:spcAft>
                <a:spcPts val="800"/>
              </a:spcAft>
              <a:defRPr sz="1500">
                <a:solidFill>
                  <a:srgbClr val="94A3B8"/>
                </a:solidFill>
              </a:defRPr>
            </a:pPr>
            <a:r>
              <a:t>Shoulder or upper-back pain</a:t>
            </a:r>
          </a:p>
          <a:p>
            <a:pPr>
              <a:spcAft>
                <a:spcPts val="800"/>
              </a:spcAft>
              <a:defRPr sz="1500">
                <a:solidFill>
                  <a:srgbClr val="94A3B8"/>
                </a:solidFill>
              </a:defRPr>
            </a:pPr>
            <a:r>
              <a:t>Symptoms that worsen over 24–72 hours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Treatment paths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Urgent care, primary care, chiropractic care, and PT are common. Follow your providers' plans—gaps in care are often used to deny claims.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insurers push back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Low-speed crashes can still cause soft-tissue injury, but adjusters may argue “minimal damage = minimal injury.” Imaging and functional limitations help document severity.</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Compensation factors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Medical bills, missed work, and impact on daily life feed into settlement talks. An attorney can counter lowball offers.</a:t>
            </a:r>
            <a:br/>
            <a:br/>
            <a:r>
              <a:t>Hurt in a rear-end crash? Call (978) 515-6063 or submit the form. Phoenix car accident help · Blog home</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Whiplash Injuries — Symptoms, Treatment &amp; Compensation</dc:title>
  <dc:subject>WreckMatch educational guide — Car Accidents</dc:subject>
  <dc:creator/>
  <cp:keywords>WreckMatch, car accident, Car Accidents, whiplash injuries compensation, personal injury, attorney matching</cp:keywords>
  <dc:description>Gold-tier presentation summary for https://www.wreckmatch.com/blog/whiplash-injuries-compensation.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