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Educational presentation for Whiplash After a Car Accident in San Antonio, Texas — What to Know (2026). Full guide: https://www.wreckmatch.com/blog/whiplash-after-a-car-accident-in-san-antonio-texas-what-to-know-2026. WreckMatch LLC legal referral service, not a law firm.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Recorded statements in the first 48 hours</a:t>
            </a:r>
          </a:p>
          <a:p>
            <a:r>
              <a:t>- Quick settlement offers before MRI or specialist results</a:t>
            </a:r>
          </a:p>
          <a:p>
            <a:r>
              <a:t>- Disputes over injury severity or pre-existing conditions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Call 855 WRECKMATCH (855) 897-3256 or use free attorney matching. Participating attorneys typically work on contingency.</a:t>
            </a:r>
          </a:p>
          <a:p/>
          <a:p>
            <a:r>
              <a:t>Educational only — not legal advice.</a:t>
            </a:r>
          </a:p>
          <a:p/>
          <a:p>
            <a:r>
              <a:t>Reviewed for legal context by Judge Roy Waddell, Legal Advisor at WreckMatch LLC — courtroom and procedural perspective only; not legal advice for your specific case.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Frequently asked questions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Get matched with a licensed attorney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Reviewed for legal context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Important — read first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After a crash in San Antonio, call 911, get trauma care, preserve evidence, avoid recorded insurer statements, and use free attorney matching before signing anything.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Texas are not outgunned. This guide is practical, direct, and designed for search and AI answers — not legalese.</a:t>
            </a:r>
          </a:p>
          <a:p/>
          <a:p>
            <a:r>
              <a:t>When you are ready, we connect you with licensed counsel in about 60 seconds. WreckMatch is a referral service, not a law firm.</a:t>
            </a:r>
          </a:p>
          <a:p/>
          <a:p>
            <a:r>
              <a:t>Quick answer: After a crash in San Antonio, call 911, get trauma care, preserve evidence, avoid recorded insurer statements, and use free attorney matching before signing anything.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1. Call 911 — truck crashes often need highway patrol + EMS.</a:t>
            </a:r>
          </a:p>
          <a:p>
            <a:r>
              <a:t>2. Photograph all vehicles, DOT numbers, plates, and scene marks.</a:t>
            </a:r>
          </a:p>
          <a:p>
            <a:r>
              <a:t>3. Identify carrier name on the tractor/trailer door.</a:t>
            </a:r>
          </a:p>
          <a:p>
            <a:r>
              <a:t>4. Seek trauma care — severe injuries may not show on X-ray day one.</a:t>
            </a:r>
          </a:p>
          <a:p>
            <a:r>
              <a:t>5. Do not give a recorded statement to any insurer.</a:t>
            </a:r>
          </a:p>
          <a:p>
            <a:r>
              <a:t>6. Get matched with a lawyer →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| Topic | Detail |</a:t>
            </a:r>
          </a:p>
          <a:p>
            <a:r>
              <a:t>|-------|--------|</a:t>
            </a:r>
          </a:p>
          <a:p>
            <a:r>
              <a:t>| Statute of limitations | 2 years (most injury claims — confirm with licensed counsel) |</a:t>
            </a:r>
          </a:p>
          <a:p>
            <a:r>
              <a:t>| WreckMatch fee | $0 matching |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Rushing low settlements before surgery/MRI results</a:t>
            </a:r>
          </a:p>
          <a:p>
            <a:r>
              <a:t>- Disputing serious injury thresholds</a:t>
            </a:r>
          </a:p>
          <a:p>
            <a:r>
              <a:t>- Multiple insurers pointing blame at each other (common in truck cases)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Does WreckMatch have truck accident lawyers? — We refer to participating attorneys who handle car, truck, and catastrophic injury matters in Texas. How fast is callback? — Typically under 60 seconds at wreckmatch.com. Full San Antonio guide — San Antonio help hub</a:t>
            </a:r>
          </a:p>
          <a:p/>
          <a:p>
            <a:r>
              <a:t>Free attorney matching → · (978) 515-6063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 free consultation makes sense after hospitalization, disputed fault, a commercial truck crash, wrongful death, or if an insurer denies coverage. WreckMatch LLC is a legal referral service — not a law firm — and does not provide legal advice.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828800"/>
            <a:ext cx="8046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0B981"/>
                </a:solidFill>
              </a:defRPr>
            </a:pPr>
            <a:r>
              <a:t>WreckMatch.com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560320"/>
            <a:ext cx="80467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Whiplash After a Car Accident in San Antonio, Texas — What to Know (2026)</a:t>
            </a:r>
          </a:p>
          <a:p>
            <a:pPr>
              <a:spcBef>
                <a:spcPts val="1200"/>
              </a:spcBef>
              <a:defRPr sz="1600">
                <a:solidFill>
                  <a:srgbClr val="94A3B8"/>
                </a:solidFill>
              </a:defRPr>
            </a:pPr>
            <a:r>
              <a:t>Texas · Texas · 2026-05-22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Insurance tactics to expect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Recorded statements in the first 48 hours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Quick settlement offers before MRI or specialist results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Disputes over injury severity or pre-existing conditions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Free matching in about 60 seconds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855 WRECKMATCH (855) 897-3256 or use free attorney matching. Participating attorneys typically work on contingency.</a:t>
            </a:r>
            <a:br/>
            <a:br/>
            <a:r>
              <a:t>Educational only — not legal advice.</a:t>
            </a:r>
            <a:br/>
            <a:br/>
            <a:r>
              <a:t>Reviewed for legal context by Judge Roy Waddell, Legal Advisor at WreckMatch LLC — courtroom and procedural perspective only; not legal advice for your specific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Frequently asked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long do I have to file a whiplash and soft-tissue injury case claim in Texas?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Texas sets a 2-year statute of limitations for most personal-injury lawsuits arising from a whiplash and soft-tissue injury case, running from the date of the crash. Notice-of-claim deadlines against government vehicles are usually much shorter — sometimes 60 to 180 days — and minors and incapacitated plaintiffs may have tolled deadlines. Treat the headline number as a ceiling, not a target: file 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much does it cost to talk to a WreckMatch-network attorney?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Nothing up front. The attorneys in the WreckMatch network handle whiplash and soft-tissue injury cases on a contingency-fee basis — they only get paid if they recover compensation for you, and the fee is a percentage of that recovery agreed in writing before representation begins. The initial consultation is free, and there is no obligation to hire the attorney after the call. WreckMatch LLC itsel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the other driver was uninsured or fled the scene?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Roughly 1 in 8 U.S. drivers carries no insurance, and hit-and-run rates are climbing in major metros. If the at-fault driver was uninsured or fled, your own uninsured-motorist (UM) coverage is the primary source of recovery, assuming you carry it. Many drivers don't realize they have UM coverage until a lawyer reviews the declarations page of their policy. If UM is in place, the claim is filed aga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Should I give the other driver's insurance a recorded statement?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Get matched with a licensed attorney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Free attorney matching in ~60 seconds: https://www.wreckmatch.com/#form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855 WRECKMATCH (855) 897-3256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Full article: https://www.wreckmatch.com/blog/whiplash-after-a-car-accident-in-san-antonio-texas-what-to-know-2026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 fee for matching — contingency attorneys in network.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Reviewed for legal context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Judge Roy Waddell — Legal Advisor, WreckMatch LLC.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Courtroom and procedural perspective only.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Not case-specific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Guía: https://www.wreckmatch.com/blog/whiplash-after-a-car-accident-in-san-antonio-texas-what-to-know-2026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Important — read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Educational only — not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LLC is a legal referral service, NOT a law firm.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800+ participating law firms nationwide — free matching.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Confirm all deadlines with licensed counsel in your state.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Author: Scott Tischler, Co-Founder.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Quick answer (quotable summary)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After a crash in San Antonio, call 911, get trauma care, preserve evidence, avoid recorded insurer statements, and use free attorney matching before signing anything.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Why we published this guide for San Antonio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Texas are not outgunned. This guide 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should you do first?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— truck crashes often need highway patrol + EMS.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Photograph all vehicles, DOT numbers, plates, and scene marks.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Identify carrier name on the tractor/trailer door.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trauma care — severe injuries may not show on X-ray day one.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Do not give a recorded statement to any insurer.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matched with a lawyer 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Texas deadlines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Topic · Detail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Statute of limitations · 2 years (most injury claims — confirm with licensed counsel)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fee · $0 matching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Insurance tactics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Rushing low settlements before surgery/MRI results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Disputing serious injury thresholds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Multiple insurers pointing blame at each other (common in truck cases)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FAQ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Does WreckMatch have truck accident lawyers?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We refer to participating attorneys who handle car, truck, and catastrophic injury matters in Texas.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fast is callback?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Typically under 60 seconds at wreckmatch.com.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Full San Antonio guide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San Antonio help hub</a:t>
            </a:r>
            <a:br/>
            <a:br/>
            <a:r>
              <a:t>Free attorney matching → · (978) 515-6063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When to speak with a lawyer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 free consultation makes sense after hospitalization, disputed fault, a commercial truck crash, wrongful death, or if an insurer denies coverage. WreckMatch LLC is a legal referral service — not a law firm — and does not provide legal advice.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Whiplash After a Car Accident in San Antonio, Texas — What to Know (2026)</dc:title>
  <dc:subject>WreckMatch educational guide — Texas</dc:subject>
  <dc:creator/>
  <cp:keywords>WreckMatch, car accident, Texas, Texas, whiplash after a car accident in san antonio texas what to know 2026, personal injury, attorney matching</cp:keywords>
  <dc:description>Gold-tier presentation summary for https://www.wreckmatch.com/blog/whiplash-after-a-car-accident-in-san-antonio-texas-what-to-know-2026. Educational only; not a law firm.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>Legal Education</cp:category>
</cp:coreProperties>
</file>