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Montgomery, Alabama — What to Know (2026). Full guide: https://www.wreckmatch.com/blog/whiplash-after-a-car-accident-in-montgomery-alabama-what-to-know-2026. WreckMatch LLC legal referral service, not a law firm.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 Alabama,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government vehicles can be far shorter, sometimes 60 to 180 days.</a:t>
            </a:r>
          </a:p>
          <a:p/>
          <a:p>
            <a:r>
              <a:t>Alabama follows the Contributory rule for fault allocation. Under traditional contributory negligence, if you are even 1% at fault you can be barred from recovering anything — one of the harshest rules in the country. That makes the on-scene evidence collection in the first 48 hours unusually important. The minimum liability insurance every driver must carry in Alabama is 25/50/25 (bodily injury per person / per accident / property damage). For serious crashes those minimums are routinely exhausted in days, which is why uninsured/underinsured-motorist (UM/UIM) coverage on your own policy matters so much.</a:t>
            </a:r>
          </a:p>
          <a:p/>
          <a:p>
            <a:r>
              <a:t>Alabama is an at-fault state. The at-fault driver's liability insurance is the primary source of recovery, and you can pursue compensation for medical bills, lost wages, and pain and suffering once liabil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first two days after a crash quietly decide most cases. Insurers train adjusters to call within 24 hours, ask leading questions, and lock in statements that compress case value before victims have seen a doctor or talked to a lawyer. Following a disciplined sequence in the first 48 hours protects you from the most common traps.</a:t>
            </a:r>
          </a:p>
          <a:p/>
          <a:p>
            <a:r>
              <a:t>In Montgomery, whiplash and soft-tissue injury cases often happen on or near Interstate corridors and State routes near metro area, and the nearest trauma-capable centers include Regional Medical Center and Level I/II trauma center (verify locally). Going to one of those facilities, even if you "feel fine," is the single most important step in the first 24 hours.</a:t>
            </a:r>
          </a:p>
          <a:p/>
          <a:p>
            <a:r>
              <a:t>1. Call 911 — even for a “minor” crash. The police report is the single most cited document in your case.</a:t>
            </a:r>
          </a:p>
          <a:p>
            <a:r>
              <a:t>2. Take wide-angle and close-up photos of all vehicles, the surrounding intersection, traffic signs, skid marks, debris, and your visible injuries.</a:t>
            </a:r>
          </a:p>
          <a:p>
            <a:r>
              <a:t>3. Get the other driver's name, license, insurance, plate, and a photo of their insurance card. Photograph any commercial markings (DOT number, USDOT, trailer numbers) if a truck is involved.</a:t>
            </a:r>
          </a:p>
          <a:p>
            <a:r>
              <a:t>4. Collect at least two independent witness names an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Montgomery, Alabama,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Alabama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car, truck, and catastrophic injury cases in Alabama.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Montgomery car accident help · National what-to-do guide</a:t>
            </a:r>
          </a:p>
          <a:p/>
          <a:p/>
          <a:p>
            <a:r>
              <a:t>Reviewed for legal context by Hon. Ret.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/>
          <a:p/>
          <a:p>
            <a:r>
              <a:t>At a glance: Alabama fast facts: 2-year statute of limitations · Contributory fault rule · 25/50/25 minimum auto liability insurance.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Montgomery, Alabama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Alabama · Alabama · 2026-05-31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Alabama legal context for whiplash and soft-tissue injury cases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 Alabama,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gove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to do in the first 48 hours after a whiplash and soft-tissue injury case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— even for a “minor” crash. The police report is the single most cited document in your case.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Take wide-angle and close-up photos of all vehicles, the surrounding intersection, traffic signs, skid marks, debris, and your visible injuries.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the other driver's name, license, insurance, plate, and a photo of their insurance card. Photograph any commercial markings (DOT number, USDOT, trailer numbers) if a truck is involved.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Collect at least two independent witness names and phone numbers. Witnesses move and disappear within weeks.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Decline to give a recorded statement to any insurance company — yours or theirs — until you have spoken with a lawyer.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the same day or the next. Gaps in treatment are the #1 line item adjusters use to reduce settlement offers.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Preserve everything: the damaged vehicle, clothing worn during the crash, GPS device, dashcam SD card, and your phone's location history.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Alabama?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Alabama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https://www.wreckmatch.com/blog/whiplash-after-a-car-accident-in-montgomery-alabama-what-to-know-2026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https://www.wreckmatch.com/blog/whiplash-after-a-car-accident-in-montgomery-alabama-what-to-know-2026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Montgomery, Alabama,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Montgomery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Alabama are not outgunned. This guide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Montgomery?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Alabama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car, truck, and catastrophic injury cases in Alabama.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Montgomery, Alabama — What to Know (2026)</dc:title>
  <dc:subject>WreckMatch educational guide — Alabama</dc:subject>
  <dc:creator/>
  <cp:keywords>WreckMatch, car accident, Alabama, Alabama, whiplash after a car accident in montgomery alabama what to know 2026, personal injury, attorney matching</cp:keywords>
  <dc:description>Gold-tier presentation summary for https://www.wreckmatch.com/blog/whiplash-after-a-car-accident-in-montgomery-alabama-what-to-know-2026.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