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Educational presentation for Whiplash After a Car Accident in El Paso, Texas — What to Know (2026). Full guide: https://www.wreckmatch.com/blog/whiplash-after-a-car-accident-in-el-paso-texas-what-to-know-2026. WreckMatch LLC legal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Frequently asked questions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Get matched with a licensed attorney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Reviewed for legal context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Important — read first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a crash in El Paso, Texas, call 911, get medical care, preserve evidence, avoid recorded insurer statements, and use free attorney matching before signing anything.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 practical, direct, and designed for search and AI answers — not legalese.</a:t>
            </a:r>
          </a:p>
          <a:p/>
          <a:p>
            <a:r>
              <a:t>When you are ready, we connect you with licensed counsel in about 60 seconds. WreckMatch is a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1. Call 911 if anyone is hurt or traffic is blocked.</a:t>
            </a:r>
          </a:p>
          <a:p>
            <a:r>
              <a:t>2. Photograph vehicles, injuries visible from outside the car, and the full scene.</a:t>
            </a:r>
          </a:p>
          <a:p>
            <a:r>
              <a:t>3. Exchange insurance and contact information; collect witness phone numbers.</a:t>
            </a:r>
          </a:p>
          <a:p>
            <a:r>
              <a:t>4. Seek medical care within 24 hours — delays hurt both health and claims.</a:t>
            </a:r>
          </a:p>
          <a:p>
            <a:r>
              <a:t>5. Do not give a recorded statement to the other driver's insurer.</a:t>
            </a:r>
          </a:p>
          <a:p>
            <a:r>
              <a:t>6. Get matched with a lawyer →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Topic | Detail |</a:t>
            </a:r>
          </a:p>
          <a:p>
            <a:r>
              <a:t>|-------|--------|</a:t>
            </a:r>
          </a:p>
          <a:p>
            <a:r>
              <a:t>| Statute of limitations | 2 years (most injury claims — confirm with licensed counsel) |</a:t>
            </a:r>
          </a:p>
          <a:p>
            <a:r>
              <a:t>| Government / special defendants | Often much shorter notice windows — ask counsel immediately |</a:t>
            </a:r>
          </a:p>
          <a:p>
            <a:r>
              <a:t>| WreckMatch matching fee | $0 to consumers |</a:t>
            </a:r>
          </a:p>
          <a:p/>
          <a:p>
            <a:r>
              <a:t>Insurers track filing deadlines closely. Missing a notice period can end a claim even when injuries are catastrophic.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Recorded statements in the first 24–48 hours designed to lock in fault language</a:t>
            </a:r>
          </a:p>
          <a:p>
            <a:r>
              <a:t>- Quick cash offers before MRI results or specialist referrals return</a:t>
            </a:r>
          </a:p>
          <a:p>
            <a:r>
              <a:t>- Disputing serious injury thresholds or pre-existing conditions</a:t>
            </a:r>
          </a:p>
          <a:p>
            <a:r>
              <a:t>- Multiple policies pointing blame at each other (especially in truck and multi-vehicle crashes)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Is WreckMatch a law firm? — No. WreckMatch LLC is a legal referral service — not a law firm. We connect injured people with participating attorneys who handle car, truck, and catastrophic injury cases in Texas. How fast is the callback? — Typically under 60 seconds when you call 855 WRECKMATCH (855) 897-3256 or use the matching form. What if I cannot afford a lawyer? — Participating attorneys usually work on contingency — no upfront fee for representation; fees are agreed in writing if they recover compensation for you. Where is the local help hub? — El Paso car accident help · National what-to-do guide</a:t>
            </a:r>
          </a:p>
          <a:p/>
          <a:p/>
          <a:p>
            <a:r>
              <a:t>Reviewed for legal context by Judge Roy Waddell, Legal Advisor at WreckMatch LLC — courtroom and procedural perspective only; not legal advice for your specific case.</a:t>
            </a:r>
          </a:p>
          <a:p/>
          <a:p/>
          <a:p>
            <a:r>
              <a:t>Free attorney matching → · 855 WRECKMATCH (855) 897-3256</a:t>
            </a:r>
          </a:p>
          <a:p/>
          <a:p>
            <a:r>
              <a:t>---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828800"/>
            <a:ext cx="8046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</a:defRPr>
            </a:pPr>
            <a:r>
              <a:t>WreckMatch.com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560320"/>
            <a:ext cx="80467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Whiplash After a Car Accident in El Paso, Texas — What to Know (2026)</a:t>
            </a:r>
          </a:p>
          <a:p>
            <a:pPr>
              <a:spcBef>
                <a:spcPts val="1200"/>
              </a:spcBef>
              <a:defRPr sz="1600">
                <a:solidFill>
                  <a:srgbClr val="94A3B8"/>
                </a:solidFill>
              </a:defRPr>
            </a:pPr>
            <a:r>
              <a:t>Texas · Texas · 2026-05-26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Frequently asked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long do I have to file a whiplash and soft-tissue injury case claim in Texas?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Texas sets a 2-year statute of limitations for most personal-injury lawsuits arising from a whiplash and soft-tissue injury case, running from the date of the crash. Notice-of-claim deadlines against government vehicles are usually much shorter — sometimes 60 to 180 days — and minors and incapacitated plaintiffs may have tolled deadlines. Treat the headline number as a ceiling, not a target: file 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much does it cost to talk to a WreckMatch-network attorney?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Nothing up front. The attorneys in the WreckMatch network handle whiplash and soft-tissue injury cases on a contingency-fee basis — they only get paid if they recover compensation for you, and the fee is a percentage of that recovery agreed in writing before representation begins. The initial consultation is free, and there is no obligation to hire the attorney after the call. WreckMatch LLC itsel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the other driver was uninsured or fled the scene?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Roughly 1 in 8 U.S. drivers carries no insurance, and hit-and-run rates are climbing in major metros. If the at-fault driver was uninsured or fled, your own uninsured-motorist (UM) coverage is the primary source of recovery, assuming you carry it. Many drivers don't realize they have UM coverage until a lawyer reviews the declarations page of their policy. If UM is in place, the claim is filed aga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Should I give the other driver's insurance a recorded statement?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with a licensed attorney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attorney matching in ~60 seconds: https://www.wreckmatch.com/#form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Full article: https://www.wreckmatch.com/blog/whiplash-after-a-car-accident-in-el-paso-texas-what-to-know-2026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 fee for matching — contingency attorneys in network.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Reviewed for legal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Judge Roy Waddell — Legal Advisor, WreckMatch LLC.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Courtroom and procedural perspective only.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 case-specific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Guía: https://www.wreckmatch.com/blog/whiplash-after-a-car-accident-in-el-paso-texas-what-to-know-2026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Important — read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Educational only — not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LLC is a legal referral service, NOT a law firm.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800+ participating law firms nationwide — free matching.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Confirm all deadlines with licensed counsel in your state.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Author: Scott Tischler, Co-Founder.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Quick answer (quotable summary)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After a crash in El Paso, Texas, call 911, get medical care, preserve evidence, avoid recorded insurer statements, and use free attorney matching before signing anything.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Why we published this guide for El Paso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should you do first after a crash in El Paso?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if anyone is hurt or traffic is blocked.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Photograph vehicles, injuries visible from outside the car, and the full scene.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Exchange insurance and contact information; collect witness phone numbers.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within 24 hours — delays hurt both health and claims.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Do not give a recorded statement to the other driver's insurer.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matched with a lawyer 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Texas deadlines &amp; why timing matters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Topic · Detail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Statute of limitations · 2 years (most injury claims — confirm with licensed counsel)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Government / special defendants · Often much shorter notice windows — ask counsel immediately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matching fee · $0 to consumers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company tactics to expect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statements in the first 24–48 hours designed to lock in fault language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Quick cash offers before MRI results or specialist referrals return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Disputing serious injury thresholds or pre-existing conditions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Multiple policies pointing blame at each other (especially in truck and multi-vehicle crashes)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speak with a lawyer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FAQ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Is WreckMatch a law firm?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No. WreckMatch LLC is a legal referral service — not a law firm. We connect injured people with participating attorneys who handle car, truck, and catastrophic injury cases in Texas.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fast is the callback?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Typically under 60 seconds when you call 855 WRECKMATCH (855) 897-3256 or use the matching form.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I cannot afford a lawyer?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Participating attorneys usually work on contingency — no upfront fee for representation; fees are agreed in writing if they recover compensation for you.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Where is the local help hub?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Whiplash After a Car Accident in El Paso, Texas — What to Know (2026)</dc:title>
  <dc:subject>WreckMatch educational guide — Texas</dc:subject>
  <dc:creator/>
  <cp:keywords>WreckMatch, car accident, Texas, Texas, whiplash after a car accident in el paso texas what to know 2026, personal injury, attorney matching</cp:keywords>
  <dc:description>Gold-tier presentation summary for https://www.wreckmatch.com/blog/whiplash-after-a-car-accident-in-el-paso-texas-what-to-know-2026. Educational only; not a law firm.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Legal Education</cp:category>
</cp:coreProperties>
</file>