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Dallas, Texas — What to Know (2026). Full guide: https://www.wreckmatch.com/blog/whiplash-after-a-car-accident-in-dallas-texas-what-to-know-2026.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Dallas, Texas,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car, truck, and catastrophic injury cases in Texas.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Dallas car accident help · National what-to-do guide</a:t>
            </a:r>
          </a:p>
          <a:p/>
          <a:p/>
          <a:p>
            <a:r>
              <a:t>Reviewed for legal context by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>
            <a:r>
              <a:t>---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Dallas, Texas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Texas?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Texas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file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https://www.wreckmatch.com/blog/whiplash-after-a-car-accident-in-dallas-texas-what-to-know-2026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https://www.wreckmatch.com/blog/whiplash-after-a-car-accident-in-dallas-texas-what-to-know-2026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Dallas, Texas,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Dallas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Dallas?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car, truck, and catastrophic injury cases in Texas.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Dallas, Texas — What to Know (2026)</dc:title>
  <dc:subject>WreckMatch educational guide — Texas</dc:subject>
  <dc:creator/>
  <cp:keywords>WreckMatch, car accident, Texas, Texas, whiplash after a car accident in dallas texas what to know 2026, personal injury, attorney matching</cp:keywords>
  <dc:description>Gold-tier presentation summary for https://www.wreckmatch.com/blog/whiplash-after-a-car-accident-in-dallas-texas-what-to-know-2026.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