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Whiplash After a Car Accident in Austin, Texas — What to Know (2026). Full guide: https://www.wreckmatch.com/blog/whiplash-after-a-car-accident-in-austin-texas-what-to-know-2026. WreckMatch LLC legal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Austin, Texas, call 911, get medical care, preserve evidence, avoid recorded insurer statements, and use free attorney matching before signing anything.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if anyone is hurt or traffic is blocked.</a:t>
            </a:r>
          </a:p>
          <a:p>
            <a:r>
              <a:t>2. Photograph vehicles, injuries visible from outside the car, and the full scene.</a:t>
            </a:r>
          </a:p>
          <a:p>
            <a:r>
              <a:t>3. Exchange insurance and contact information; collect witness phone numbers.</a:t>
            </a:r>
          </a:p>
          <a:p>
            <a:r>
              <a:t>4. Seek medical care within 24 hours — delays hurt both health and claims.</a:t>
            </a:r>
          </a:p>
          <a:p>
            <a:r>
              <a:t>5. Do not give a recorded statement to the other driver's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Government / special defendants | Often much shorter notice windows — ask counsel immediately |</a:t>
            </a:r>
          </a:p>
          <a:p>
            <a:r>
              <a:t>| WreckMatch matching fee | $0 to consumers |</a:t>
            </a:r>
          </a:p>
          <a:p/>
          <a:p>
            <a:r>
              <a:t>Insurers track filing deadlines closely. Missing a notice period can end a claim even when injuries are catastrophic.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24–48 hours designed to lock in fault language</a:t>
            </a:r>
          </a:p>
          <a:p>
            <a:r>
              <a:t>- Quick cash offers before MRI results or specialist referrals return</a:t>
            </a:r>
          </a:p>
          <a:p>
            <a:r>
              <a:t>- Disputing serious injury thresholds or pre-existing conditions</a:t>
            </a:r>
          </a:p>
          <a:p>
            <a:r>
              <a:t>- Multiple policies pointing blame at each other (especially in truck and multi-vehicle crashes)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Is WreckMatch a law firm? — No. WreckMatch LLC is a legal referral service — not a law firm. We connect injured people with participating attorneys who handle car, truck, and catastrophic injury cases in Texas. How fast is the callback? — Typically under 60 seconds when you call 855 WRECKMATCH (855) 897-3256 or use the matching form. What if I cannot afford a lawyer? — Participating attorneys usually work on contingency — no upfront fee for representation; fees are agreed in writing if they recover compensation for you. Where is the local help hub? — Austin car accident help · National what-to-do guide</a:t>
            </a:r>
          </a:p>
          <a:p/>
          <a:p/>
          <a:p>
            <a:r>
              <a:t>Reviewed for legal context by Judge Roy Waddell, Legal Advisor at WreckMatch LLC — courtroom and procedural perspective only; not legal advice for your specific case.</a:t>
            </a:r>
          </a:p>
          <a:p/>
          <a:p/>
          <a:p>
            <a:r>
              <a:t>Free attorney matching → · 855 WRECKMATCH (855) 897-3256</a:t>
            </a:r>
          </a:p>
          <a:p/>
          <a:p>
            <a:r>
              <a:t>---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Whiplash After a Car Accident in Austin, Texas — What to Know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Texas · Texas · 2026-05-25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whiplash and soft-tissue injury case claim in Texas?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Texas sets a 2-year statute of limitations for most personal-injury lawsuits arising from a whiplash and soft-tissue injury case, running from the date of the crash. Notice-of-claim deadlines against government vehicles are usually much shorter — sometimes 60 to 180 days — and minors and incapacitated plaintiffs may have tolled deadlines. Treat the headline number as a ceiling, not a target: file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whiplash and soft-tissue injury cases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itsel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https://www.wreckmatch.com/blog/whiplash-after-a-car-accident-in-austin-texas-what-to-know-2026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https://www.wreckmatch.com/blog/whiplash-after-a-car-accident-in-austin-texas-what-to-know-2026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Kathy Carr, CEO.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Austin, Texas, call 911, get medical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Austin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 after a crash in Austin?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if anyone is hurt or traffic is blocked.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vehicles, injuries visible from outside the car, and the full scene.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Exchange insurance and contact information; collect witness phone numbers.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medical care within 24 hours — delays hurt both health and claims.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the other driver's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Texas deadlines &amp; why timing matters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Government / special defendants · Often much shorter notice windows — ask counsel immediately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matching fee · $0 to consumers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company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24–48 hours designed to lock in fault language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cash offers before MRI results or specialist referrals return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 or pre-existing conditions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policies pointing blame at each other (especially in truck and multi-vehicle crashes)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Consider a free consultation if: hospitalization occurred, fault is disputed, a commercial truck was involved, a death occurred, or an insurer already denied coverage. WreckMatch connects you with participating licensed attorneys — we do not provide legal advice ourselves.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Is WreckMatch a law firm?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No. WreckMatch LLC is a legal referral service — not a law firm. We connect injured people with participating attorneys who handle car, truck, and catastrophic injury cases in Texas.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the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when you call 855 WRECKMATCH (855) 897-3256 or use the matching form.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I cannot afford a lawyer?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Participating attorneys usually work on contingency — no upfront fee for representation; fees are agreed in writing if they recover compensation for you.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Where is the local help hub?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Whiplash After a Car Accident in Austin, Texas — What to Know (2026)</dc:title>
  <dc:subject>WreckMatch educational guide — Texas</dc:subject>
  <dc:creator/>
  <cp:keywords>WreckMatch, car accident, Texas, Texas, whiplash after a car accident in austin texas what to know 2026, personal injury, attorney matching</cp:keywords>
  <dc:description>Gold-tier presentation summary for https://www.wreckmatch.com/blog/whiplash-after-a-car-accident-in-austin-texas-what-to-know-2026.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