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(Step-by-Step). Full guide: https://www.wreckmatch.com/blog/what-to-do-after-car-accident.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Move to the shoulder if you can. Turn on hazards. Call 911 if anyone is hurt or the road is blocked.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Take photos of vehicles, plates, skid marks, and road conditions. Exchange names, phones, and insurance with the other driver—do not argue about fault at the scene.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Adrenaline can hide injuries. Urgent care or the ER creates a medical record that may matter later.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Report the crash promptly, but avoid giving a recorded statement until you understand your rights.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If you were hurt, a licensed personal injury lawyer in your state can explain deadlines and whether you have a claim.</a:t>
            </a:r>
          </a:p>
          <a:p/>
          <a:p>
            <a:r>
              <a:t>Need help now? Get free matching from WreckMatch or call (978) 515-6063. We call you back within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(Step-by-Step)</a:t>
            </a:r>
          </a:p>
          <a:p>
            <a:pPr>
              <a:spcBef>
                <a:spcPts val="1200"/>
              </a:spcBef>
              <a:defRPr sz="1600">
                <a:solidFill>
                  <a:srgbClr val="94A3B8"/>
                </a:solidFill>
              </a:defRPr>
            </a:pPr>
            <a:r>
              <a:t>Car Accidents · 2026-05-10T00:00:00.000Z</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your state?</a:t>
            </a:r>
          </a:p>
          <a:p>
            <a:pPr>
              <a:spcAft>
                <a:spcPts val="800"/>
              </a:spcAft>
              <a:defRPr sz="1500">
                <a:solidFill>
                  <a:srgbClr val="94A3B8"/>
                </a:solidFill>
              </a:defRPr>
            </a:pPr>
            <a:r>
              <a:t>A: your state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https://www.wreckmatch.com/blog/what-to-do-after-car-accident</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https://www.wreckmatch.com/blog/what-to-do-after-car-accident</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1. Get to safety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Move to the shoulder if you can. Turn on hazards. Call 911 if anyone is hurt or the road is blocked.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2. Document the scene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Take photos of vehicles, plates, skid marks, and road conditions. Exchange names, phones, and insurance with the other driver—do not argue about fault at the scene.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3. Seek medical care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Adrenaline can hide injuries. Urgent care or the ER creates a medical record that may matter later.</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4. Notify your insurer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Report the crash promptly, but avoid giving a recorded statement until you understand your rights.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5. Consider a free attorney consultation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If you were hurt, a licensed personal injury lawyer in your state can explain deadlines and whether you have a claim.</a:t>
            </a:r>
            <a:br/>
            <a:br/>
            <a:r>
              <a:t>Need help now? Get free matching from WreckMatch or call (978) 515-6063. We call you back within 60 seconds.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(Step-by-Step)</dc:title>
  <dc:subject>WreckMatch educational guide — Car Accidents</dc:subject>
  <dc:creator/>
  <cp:keywords>WreckMatch, car accident, Car Accidents, what to do after car accident, personal injury, attorney matching</cp:keywords>
  <dc:description>Gold-tier presentation summary for https://www.wreckmatch.com/blog/what-to-do-after-car-accident.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