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What to Do After a Car Accident in Manchester, New Hampshire (2026). Full guide: https://www.wreckmatch.com/blog/what-to-do-after-a-car-accident-in-manchester-new-hampshire-2026. WreckMatch LLC legal referral service, not a law firm.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 New Hampshire, the statute of limitations on most personal-injury claims is 3 years from the date of the crash. Missing that window almost always ends the case — courts dismiss late-filed lawsuits with rare exceptions for minors, mental incapacity, or delayed discovery of injuries. Notice deadlines for claims against government vehicles can be far shorter, sometimes 60 to 180 days.</a:t>
            </a:r>
          </a:p>
          <a:p/>
          <a:p>
            <a:r>
              <a:t>New Hampshire follows the Modified comparative rule for fault allocation. Comparative-fault rules can shrink or eliminate recovery once your assigned share of fault reaches a threshold, so locking in the at-fault driver's responsibility early is critical. The minimum liability insurance every driver must carry in New Hampshire is 25/50/25 (bodily injury per person / per accident / property damage). For serious crashes those minimums are routinely exhausted in days, which is why uninsured/underinsured-motorist (UM/UIM) coverage on your own policy matters so much.</a:t>
            </a:r>
          </a:p>
          <a:p/>
          <a:p>
            <a:r>
              <a:t>New Hampshire is an at-fault state. The at-fault driver's liability insurance is the primary source of recovery, and you can pursue compensation for medical bills, lost wages, and pain and suffering once liability is established.</a:t>
            </a:r>
          </a:p>
          <a:p/>
          <a:p>
            <a:r>
              <a:t>In New Ham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The first two days after a crash quietly decide most cases. Insurers train adjusters to call within 24 hours, ask leading questions, and lock in statements that compress case value before victims have seen a doctor or talked to a lawyer. Following a disciplined sequence in the first 48 hours protects you from the most common traps.</a:t>
            </a:r>
          </a:p>
          <a:p/>
          <a:p>
            <a:r>
              <a:t>In Manchester, post-crash situations often happen on or near Interstate corridors and State routes near metro area, and the nearest trauma-capable centers include Regional Medical Center and Level I/II trauma center (verify locally). Going to one of those facilities, even if you "feel fine," is the single most important step in the first 24 hours.</a:t>
            </a:r>
          </a:p>
          <a:p/>
          <a:p>
            <a:r>
              <a:t>1. Call 911 — even for a “minor” crash. The police report is the single most cited document in your case.</a:t>
            </a:r>
          </a:p>
          <a:p>
            <a:r>
              <a:t>2. Take wide-angle and close-up photos of all vehicles, the surrounding intersection, traffic signs, skid marks, debris, and your visible injuries.</a:t>
            </a:r>
          </a:p>
          <a:p>
            <a:r>
              <a:t>3. Get the other driver's name, license, insurance, plate, and a photo of their insurance card. Photograph any commercial markings (DOT number, USDOT, trailer numbers) if a truck is involved.</a:t>
            </a:r>
          </a:p>
          <a:p>
            <a:r>
              <a:t>4. Collect at least two independent witness names and phone numbers.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crash in Manchester, New Hampshire, call 911, get medical care, preserve evidence, avoid recorded insurer statements, and use free attorney matching before signing anything.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 crash in New Hampshire is more than paperwork — it is disrupted work, medical bills, and fear about what comes next. Kathy Carr, CEO &amp; Co-Founder of WreckMatch, shaped our intake and education around what injured people actually need: clear steps, calm language, and one place to get matched with counsel without repeating your story five times.</a:t>
            </a:r>
          </a:p>
          <a:p/>
          <a:p>
            <a:r>
              <a:t>This guide is here so you can protect your health and your claim. WreckMatch is a referral service, not a law firm — we connect you with participating licensed attorneys; we do not provide legal advice.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if anyone is hurt or traffic is blocked.</a:t>
            </a:r>
          </a:p>
          <a:p>
            <a:r>
              <a:t>2. Photograph vehicles, injuries visible from outside the car, and the full scene.</a:t>
            </a:r>
          </a:p>
          <a:p>
            <a:r>
              <a:t>3. Exchange insurance and contact information; collect witness phone numbers.</a:t>
            </a:r>
          </a:p>
          <a:p>
            <a:r>
              <a:t>4. Seek medical care within 24 hours — delays hurt both health and claims.</a:t>
            </a:r>
          </a:p>
          <a:p>
            <a:r>
              <a:t>5. Do not give a recorded statement to the other driver's insurer.</a:t>
            </a:r>
          </a:p>
          <a:p>
            <a:r>
              <a:t>6. Get matched with a lawyer →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Government / special defendants | Often much shorter notice windows — ask counsel immediately |</a:t>
            </a:r>
          </a:p>
          <a:p>
            <a:r>
              <a:t>| WreckMatch matching fee | $0 to consumers |</a:t>
            </a:r>
          </a:p>
          <a:p/>
          <a:p>
            <a:r>
              <a:t>Insurers track filing deadlines closely. Missing a notice period can end a claim even when injuries are catastrophic.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24–48 hours designed to lock in fault language</a:t>
            </a:r>
          </a:p>
          <a:p>
            <a:r>
              <a:t>- Quick cash offers before MRI results or specialist referrals return</a:t>
            </a:r>
          </a:p>
          <a:p>
            <a:r>
              <a:t>- Disputing serious injury thresholds or pre-existing conditions</a:t>
            </a:r>
          </a:p>
          <a:p>
            <a:r>
              <a:t>- Multiple policies pointing blame at each other (especially in truck and multi-vehicle crashes)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Consider a free consultation if: hospitalization occurred, fault is disputed, a commercial truck was involved, a death occurred, or an insurer already denied coverage. WreckMatch connects you with participating licensed attorneys — we do not provide legal advice ourselves.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Is WreckMatch a law firm? — No. WreckMatch LLC is a legal referral service — not a law firm. We connect injured people with participating attorneys who handle car, truck, and catastrophic injury cases in New Hampshire. How fast is the callback? — Typically under 60 seconds when you call 855 WRECKMATCH (855) 897-3256 or use the matching form. What if I cannot afford a lawyer? — Participating attorneys usually work on contingency — no upfront fee for representation; fees are agreed in writing if they recover compensation for you. Where is the local help hub? — Manchester car accident help · National what-to-do guide</a:t>
            </a:r>
          </a:p>
          <a:p/>
          <a:p/>
          <a:p>
            <a:r>
              <a:t>Reviewed for legal context by Hon. Ret. Judge Roy Waddell, Legal Advisor at WreckMatch LLC — courtroom and procedural perspective only; not legal advice for your specific case.</a:t>
            </a:r>
          </a:p>
          <a:p/>
          <a:p/>
          <a:p>
            <a:r>
              <a:t>Free attorney matching → · 855 WRECKMATCH (855) 897-3256</a:t>
            </a:r>
          </a:p>
          <a:p/>
          <a:p/>
          <a:p/>
          <a:p>
            <a:r>
              <a:t>At a glance: New Hampshire fast facts: 3-year statute of limitations · Modified comparative fault rule · 25/50/25 minimum auto liability insurance.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What to Do After a Car Accident in Manchester, New Hampshire (2026)</a:t>
            </a:r>
          </a:p>
          <a:p>
            <a:pPr>
              <a:spcBef>
                <a:spcPts val="1200"/>
              </a:spcBef>
              <a:defRPr sz="1600">
                <a:solidFill>
                  <a:srgbClr val="94A3B8"/>
                </a:solidFill>
              </a:defRPr>
            </a:pPr>
            <a:r>
              <a:t>New Hampshire · New Hampshire · 2026-05-31</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New Hampshire legal context for post-crash situations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 New Hampshire, the statute of limitations on most personal-injury claims is 3 years from the date of the crash. Missing that window almost always ends the case — courts dismiss late-filed lawsuits with rare exceptions for minors, mental incapacity, or delayed discovery of injuries. Notice deadlines for claims agains</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to do in the first 48 hours after a post-crash situation</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 even for a “minor” crash. The police report is the single most cited document in your case.</a:t>
            </a:r>
          </a:p>
          <a:p>
            <a:pPr>
              <a:spcAft>
                <a:spcPts val="800"/>
              </a:spcAft>
              <a:defRPr sz="1500">
                <a:solidFill>
                  <a:srgbClr val="94A3B8"/>
                </a:solidFill>
              </a:defRPr>
            </a:pPr>
            <a:r>
              <a:t>Take wide-angle and close-up photos of all vehicles, the surrounding intersection, traffic signs, skid marks, debris, and your visible injuries.</a:t>
            </a:r>
          </a:p>
          <a:p>
            <a:pPr>
              <a:spcAft>
                <a:spcPts val="800"/>
              </a:spcAft>
              <a:defRPr sz="1500">
                <a:solidFill>
                  <a:srgbClr val="94A3B8"/>
                </a:solidFill>
              </a:defRPr>
            </a:pPr>
            <a:r>
              <a:t>Get the other driver's name, license, insurance, plate, and a photo of their insurance card. Photograph any commercial markings (DOT number, USDOT, trailer numbers) if a truck is involved.</a:t>
            </a:r>
          </a:p>
          <a:p>
            <a:pPr>
              <a:spcAft>
                <a:spcPts val="800"/>
              </a:spcAft>
              <a:defRPr sz="1500">
                <a:solidFill>
                  <a:srgbClr val="94A3B8"/>
                </a:solidFill>
              </a:defRPr>
            </a:pPr>
            <a:r>
              <a:t>Collect at least two independent witness names and phone numbers. Witnesses move and disappear within weeks.</a:t>
            </a:r>
          </a:p>
          <a:p>
            <a:pPr>
              <a:spcAft>
                <a:spcPts val="800"/>
              </a:spcAft>
              <a:defRPr sz="1500">
                <a:solidFill>
                  <a:srgbClr val="94A3B8"/>
                </a:solidFill>
              </a:defRPr>
            </a:pPr>
            <a:r>
              <a:t>Decline to give a recorded statement to any insurance company — yours or theirs — until you have spoken with a lawyer.</a:t>
            </a:r>
          </a:p>
          <a:p>
            <a:pPr>
              <a:spcAft>
                <a:spcPts val="800"/>
              </a:spcAft>
              <a:defRPr sz="1500">
                <a:solidFill>
                  <a:srgbClr val="94A3B8"/>
                </a:solidFill>
              </a:defRPr>
            </a:pPr>
            <a:r>
              <a:t>Seek medical care the same day or the next. Gaps in treatment are the #1 line item adjusters use to reduce settlement offers.</a:t>
            </a:r>
          </a:p>
          <a:p>
            <a:pPr>
              <a:spcAft>
                <a:spcPts val="800"/>
              </a:spcAft>
              <a:defRPr sz="1500">
                <a:solidFill>
                  <a:srgbClr val="94A3B8"/>
                </a:solidFill>
              </a:defRPr>
            </a:pPr>
            <a:r>
              <a:t>Preserve everything: the damaged vehicle, clothing worn during the crash, GPS device, dashcam SD card, and your phone's location history.</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post-crash situation claim in New Hampshire?</a:t>
            </a:r>
          </a:p>
          <a:p>
            <a:pPr>
              <a:spcAft>
                <a:spcPts val="800"/>
              </a:spcAft>
              <a:defRPr sz="1500">
                <a:solidFill>
                  <a:srgbClr val="94A3B8"/>
                </a:solidFill>
              </a:defRPr>
            </a:pPr>
            <a:r>
              <a:t>A: New Hampshire sets a 3-year statute of limitations for most personal-injury lawsuits arising from a post-crash situation, running from the date of the crash. Notice-of-claim deadlines against government vehicles are usually much shorter — sometimes 60 to 180 days — and minors and incapacitated plaintiffs may have tolled deadlines. Treat the headline number as a ceiling, not a target: file or consu</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post-crash situations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ref</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https://www.wreckmatch.com/blog/what-to-do-after-a-car-accident-in-manchester-new-hampshire-2026</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https://www.wreckmatch.com/blog/what-to-do-after-a-car-accident-in-manchester-new-hampshire-2026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Kathy Carr, CEO.</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crash in Manchester, New Hampshire, call 911, get medical care, preserve evidence,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A note for families navigating recovery in Manchester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 crash in New Hampshire is more than paperwork — it is disrupted work, medical bills, and fear about what comes next. Kathy Carr, CEO &amp; Co-Founder of WreckMatch, shaped our intake and education around what injured people actually need: clear steps, calm language, and one place to get matched with counsel without repea</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 after a crash in Manchester?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if anyone is hurt or traffic is blocked.</a:t>
            </a:r>
          </a:p>
          <a:p>
            <a:pPr>
              <a:spcAft>
                <a:spcPts val="800"/>
              </a:spcAft>
              <a:defRPr sz="1500">
                <a:solidFill>
                  <a:srgbClr val="94A3B8"/>
                </a:solidFill>
              </a:defRPr>
            </a:pPr>
            <a:r>
              <a:t>Photograph vehicles, injuries visible from outside the car, and the full scene.</a:t>
            </a:r>
          </a:p>
          <a:p>
            <a:pPr>
              <a:spcAft>
                <a:spcPts val="800"/>
              </a:spcAft>
              <a:defRPr sz="1500">
                <a:solidFill>
                  <a:srgbClr val="94A3B8"/>
                </a:solidFill>
              </a:defRPr>
            </a:pPr>
            <a:r>
              <a:t>Exchange insurance and contact information; collect witness phone numbers.</a:t>
            </a:r>
          </a:p>
          <a:p>
            <a:pPr>
              <a:spcAft>
                <a:spcPts val="800"/>
              </a:spcAft>
              <a:defRPr sz="1500">
                <a:solidFill>
                  <a:srgbClr val="94A3B8"/>
                </a:solidFill>
              </a:defRPr>
            </a:pPr>
            <a:r>
              <a:t>Seek medical care within 24 hours — delays hurt both health and claims.</a:t>
            </a:r>
          </a:p>
          <a:p>
            <a:pPr>
              <a:spcAft>
                <a:spcPts val="800"/>
              </a:spcAft>
              <a:defRPr sz="1500">
                <a:solidFill>
                  <a:srgbClr val="94A3B8"/>
                </a:solidFill>
              </a:defRPr>
            </a:pPr>
            <a:r>
              <a:t>Do not give a recorded statement to the other driver's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New Hampshire deadlines &amp; why timing matters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Government / special defendants · Often much shorter notice windows — ask counsel immediately</a:t>
            </a:r>
          </a:p>
          <a:p>
            <a:pPr>
              <a:spcAft>
                <a:spcPts val="800"/>
              </a:spcAft>
              <a:defRPr sz="1500">
                <a:solidFill>
                  <a:srgbClr val="94A3B8"/>
                </a:solidFill>
              </a:defRPr>
            </a:pPr>
            <a:r>
              <a:t>WreckMatch matching fee · $0 to consumers</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company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24–48 hours designed to lock in fault language</a:t>
            </a:r>
          </a:p>
          <a:p>
            <a:pPr>
              <a:spcAft>
                <a:spcPts val="800"/>
              </a:spcAft>
              <a:defRPr sz="1500">
                <a:solidFill>
                  <a:srgbClr val="94A3B8"/>
                </a:solidFill>
              </a:defRPr>
            </a:pPr>
            <a:r>
              <a:t>Quick cash offers before MRI results or specialist referrals return</a:t>
            </a:r>
          </a:p>
          <a:p>
            <a:pPr>
              <a:spcAft>
                <a:spcPts val="800"/>
              </a:spcAft>
              <a:defRPr sz="1500">
                <a:solidFill>
                  <a:srgbClr val="94A3B8"/>
                </a:solidFill>
              </a:defRPr>
            </a:pPr>
            <a:r>
              <a:t>Disputing serious injury thresholds or pre-existing conditions</a:t>
            </a:r>
          </a:p>
          <a:p>
            <a:pPr>
              <a:spcAft>
                <a:spcPts val="800"/>
              </a:spcAft>
              <a:defRPr sz="1500">
                <a:solidFill>
                  <a:srgbClr val="94A3B8"/>
                </a:solidFill>
              </a:defRPr>
            </a:pPr>
            <a:r>
              <a:t>Multiple policies pointing blame at each other (especially in truck and multi-vehicle crashes)</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Consider a free consultation if: hospitalization occurred, fault is disputed, a commercial truck was involved, a death occurred, or an insurer already denied coverage. WreckMatch connects you with participating licensed attorneys — we do not provide legal advice ourselves.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Is WreckMatch a law firm?</a:t>
            </a:r>
          </a:p>
          <a:p>
            <a:pPr>
              <a:spcAft>
                <a:spcPts val="800"/>
              </a:spcAft>
              <a:defRPr sz="1500">
                <a:solidFill>
                  <a:srgbClr val="94A3B8"/>
                </a:solidFill>
              </a:defRPr>
            </a:pPr>
            <a:r>
              <a:t>A: No. WreckMatch LLC is a legal referral service — not a law firm. We connect injured people with participating attorneys who handle car, truck, and catastrophic injury cases in New Hampshire.</a:t>
            </a:r>
          </a:p>
          <a:p>
            <a:pPr>
              <a:spcAft>
                <a:spcPts val="800"/>
              </a:spcAft>
              <a:defRPr sz="1500">
                <a:solidFill>
                  <a:srgbClr val="94A3B8"/>
                </a:solidFill>
              </a:defRPr>
            </a:pPr>
            <a:r>
              <a:t>Q: How fast is the callback?</a:t>
            </a:r>
          </a:p>
          <a:p>
            <a:pPr>
              <a:spcAft>
                <a:spcPts val="800"/>
              </a:spcAft>
              <a:defRPr sz="1500">
                <a:solidFill>
                  <a:srgbClr val="94A3B8"/>
                </a:solidFill>
              </a:defRPr>
            </a:pPr>
            <a:r>
              <a:t>A: Typically under 60 seconds when you call 855 WRECKMATCH (855) 897-3256 or use the matching form.</a:t>
            </a:r>
          </a:p>
          <a:p>
            <a:pPr>
              <a:spcAft>
                <a:spcPts val="800"/>
              </a:spcAft>
              <a:defRPr sz="1500">
                <a:solidFill>
                  <a:srgbClr val="94A3B8"/>
                </a:solidFill>
              </a:defRPr>
            </a:pPr>
            <a:r>
              <a:t>Q: What if I cannot afford a lawyer?</a:t>
            </a:r>
          </a:p>
          <a:p>
            <a:pPr>
              <a:spcAft>
                <a:spcPts val="800"/>
              </a:spcAft>
              <a:defRPr sz="1500">
                <a:solidFill>
                  <a:srgbClr val="94A3B8"/>
                </a:solidFill>
              </a:defRPr>
            </a:pPr>
            <a:r>
              <a:t>A: Participating attorneys usually work on contingency — no upfront fee for representation; fees are agreed in writing if they recover compensation for you.</a:t>
            </a:r>
          </a:p>
          <a:p>
            <a:pPr>
              <a:spcAft>
                <a:spcPts val="800"/>
              </a:spcAft>
              <a:defRPr sz="1500">
                <a:solidFill>
                  <a:srgbClr val="94A3B8"/>
                </a:solidFill>
              </a:defRPr>
            </a:pPr>
            <a:r>
              <a:t>Q: Where is the local help hub?</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What to Do After a Car Accident in Manchester, New Hampshire (2026)</dc:title>
  <dc:subject>WreckMatch educational guide — New Hampshire</dc:subject>
  <dc:creator/>
  <cp:keywords>WreckMatch, car accident, New Hampshire, New Hampshire, what to do after a car accident in manchester new hampshire 2026, personal injury, attorney matching</cp:keywords>
  <dc:description>Gold-tier presentation summary for https://www.wreckmatch.com/blog/what-to-do-after-a-car-accident-in-manchester-new-hampshire-2026.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