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Houston, Texas — Top City Guide (2026-05-31). Full guide: https://www.wreckmatch.com/blog/what-to-do-after-a-car-accident-in-houston-texas-top-city-guide-2026-05-31.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Texas,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Texas follows the Modified 51% rule for fault allocation. Modified 51%-bar comparative negligence lets you recover as long as you are 50% or less at fault, with your recovery reduced by your share. Crossing 51% bars you entirely. The minimum liability insurance every driver must carry in Texas is 30/60/25 (bodily injury per person / per accident / property damage). For serious crashes those minimums are routinely exhausted in days, which is why uninsured/underinsured-motorist (UM/UIM) coverage on your own policy matters so much.</a:t>
            </a:r>
          </a:p>
          <a:p/>
          <a:p>
            <a:r>
              <a:t>Texas is an at-fault state. The at-fault driver's liability insurance is the primary source of recovery, and you can pursue compensation for medical bills, lost wages, and pain and suffering once liability is established.</a:t>
            </a:r>
          </a:p>
          <a:p/>
          <a:p>
            <a:r>
              <a:t>In Texas, deadlines and insurance rules can change how claim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Houston, post-crash situations often happen on or near I-45 (Gulf Freeway) and I-10, and the nearest trauma-capable centers include Memorial Hermann and Houston Methodist.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Witnesses move and disappear within weeks.</a:t>
            </a:r>
          </a:p>
          <a:p>
            <a:r>
              <a:t>5. Decline to 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Houston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Texas fast facts: 2-year statute of limitations · Modified 51% fault rule · 30/60/25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Houston, Texas — Top City Guide (2026-05-31)</a:t>
            </a:r>
          </a:p>
          <a:p>
            <a:pPr>
              <a:spcBef>
                <a:spcPts val="1200"/>
              </a:spcBef>
              <a:defRPr sz="1600">
                <a:solidFill>
                  <a:srgbClr val="94A3B8"/>
                </a:solidFill>
              </a:defRPr>
            </a:pPr>
            <a:r>
              <a:t>Texas · Texas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Texas,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https://www.wreckmatch.com/blog/what-to-do-after-a-car-accident-in-houston-texas-top-city-guide-2026-05-31</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https://www.wreckmatch.com/blog/what-to-do-after-a-car-accident-in-houston-texas-top-city-guide-2026-05-31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Houston, Texas — Top City Guide (2026-05-31)</dc:title>
  <dc:subject>WreckMatch educational guide — Texas</dc:subject>
  <dc:creator/>
  <cp:keywords>WreckMatch, car accident, Texas, Texas, what to do after a car accident in houston texas top city guide 2026 05 31, personal injury, attorney matching</cp:keywords>
  <dc:description>Gold-tier presentation summary for https://www.wreckmatch.com/blog/what-to-do-after-a-car-accident-in-houston-texas-top-city-guide-2026-05-31.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