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Honolulu, Hawaii (2026). Full guide: https://www.wreckmatch.com/blog/what-to-do-after-a-car-accident-in-honolulu-hawaii-2026.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Hawaii,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Hawaii follows the Modified 51% rule for fault allocation. Modified 51%-bar comparative negligence lets you recover as long as you are 50% or less at fault, with your recovery reduced by your share. Crossing 51% bars you entirely. The minimum liability insurance every driver must carry in Hawaii is 20/40/10 (bodily injury per person / per accident / property damage). For serious crashes those minimums are routinely exhausted in days, which is why uninsured/underinsured-motorist (UM/UIM) coverage on your own policy matters so much.</a:t>
            </a:r>
          </a:p>
          <a:p/>
          <a:p>
            <a:r>
              <a:t>Hawaii is a no-fault state, meaning your own Personal Injury Protection (PIP) coverage typically pays your initial medical bills regardless of fault. You can usually pursue the at-fault driver only after crossing a "serious injury" threshold defined by Hawaii statute.</a:t>
            </a:r>
          </a:p>
          <a:p/>
          <a:p>
            <a:r>
              <a:t>In Hawaii,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two days after a crash quietly decide most cases. Insurers train adjusters to call within 24 hours, ask leading questions, and lock in statements that compress case value before victims have seen a doctor or talked to a lawyer. Following a disciplined sequence in the first 48 hours protects you from the most common traps.</a:t>
            </a:r>
          </a:p>
          <a:p/>
          <a:p>
            <a:r>
              <a:t>In Honolulu, post-crash situations often happen on or near Interstate corridors and State routes near metro area, and the nearest trauma-capable centers include Regional Medical Center and Level I/II trauma center (verify locally). Going to one of those facilities, even if you "feel fine," is the single most important step in the first 24 hours.</a:t>
            </a:r>
          </a:p>
          <a:p/>
          <a:p>
            <a:r>
              <a:t>1. Call 911 — even for a “minor” crash. The police report is the single most cited document in your case.</a:t>
            </a:r>
          </a:p>
          <a:p>
            <a:r>
              <a:t>2. Take wide-angle and close-up photos of all vehicles, the surrounding intersection, traffic signs, skid marks, debris, and your visible injuries.</a:t>
            </a:r>
          </a:p>
          <a:p>
            <a:r>
              <a:t>3. Get the other driver's name, license, insurance, plate, and a photo of their insurance card. Photograph any commercial markings (DOT number, USDOT, trailer numbers) if a truck is involved.</a:t>
            </a:r>
          </a:p>
          <a:p>
            <a:r>
              <a:t>4. Collect at least two independent witness names and phone numbers. W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Honolulu, Hawaii,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Hawaii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Hawaii.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Honolulu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Hawaii fast facts: 2-year statute of limitations · Modified 51% fault rule · 20/40/10 minimum auto liability insurance · no-fault state.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Honolulu, Hawaii (2026)</a:t>
            </a:r>
          </a:p>
          <a:p>
            <a:pPr>
              <a:spcBef>
                <a:spcPts val="1200"/>
              </a:spcBef>
              <a:defRPr sz="1600">
                <a:solidFill>
                  <a:srgbClr val="94A3B8"/>
                </a:solidFill>
              </a:defRPr>
            </a:pPr>
            <a:r>
              <a:t>Hawaii · Hawaii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Hawaii legal context for post-crash situations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Hawaii,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to do in the first 48 hours after a post-crash situation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even for a “minor” crash. The police report is the single most cited document in your case.</a:t>
            </a:r>
          </a:p>
          <a:p>
            <a:pPr>
              <a:spcAft>
                <a:spcPts val="800"/>
              </a:spcAft>
              <a:defRPr sz="1500">
                <a:solidFill>
                  <a:srgbClr val="94A3B8"/>
                </a:solidFill>
              </a:defRPr>
            </a:pPr>
            <a:r>
              <a:t>Take wide-angle and close-up photos of all vehicles, the surrounding intersection, traffic signs, skid marks, debris, and your visible injuries.</a:t>
            </a:r>
          </a:p>
          <a:p>
            <a:pPr>
              <a:spcAft>
                <a:spcPts val="800"/>
              </a:spcAft>
              <a:defRPr sz="1500">
                <a:solidFill>
                  <a:srgbClr val="94A3B8"/>
                </a:solidFill>
              </a:defRPr>
            </a:pPr>
            <a:r>
              <a:t>Get the other driver's name, license, insurance, plate, and a photo of their insurance card. Photograph any commercial markings (DOT number, USDOT, trailer numbers) if a truck is involved.</a:t>
            </a:r>
          </a:p>
          <a:p>
            <a:pPr>
              <a:spcAft>
                <a:spcPts val="800"/>
              </a:spcAft>
              <a:defRPr sz="1500">
                <a:solidFill>
                  <a:srgbClr val="94A3B8"/>
                </a:solidFill>
              </a:defRPr>
            </a:pPr>
            <a:r>
              <a:t>Collect at least two independent witness names and phone numbers. Witnesses move and disappear within weeks.</a:t>
            </a:r>
          </a:p>
          <a:p>
            <a:pPr>
              <a:spcAft>
                <a:spcPts val="800"/>
              </a:spcAft>
              <a:defRPr sz="1500">
                <a:solidFill>
                  <a:srgbClr val="94A3B8"/>
                </a:solidFill>
              </a:defRPr>
            </a:pPr>
            <a:r>
              <a:t>Decline to give a recorded statement to any insurance company — yours or theirs — until you have spoken with a lawyer.</a:t>
            </a:r>
          </a:p>
          <a:p>
            <a:pPr>
              <a:spcAft>
                <a:spcPts val="800"/>
              </a:spcAft>
              <a:defRPr sz="1500">
                <a:solidFill>
                  <a:srgbClr val="94A3B8"/>
                </a:solidFill>
              </a:defRPr>
            </a:pPr>
            <a:r>
              <a:t>Seek medical care the same day or the next. Gaps in treatment are the #1 line item adjusters use to reduce settlement offers.</a:t>
            </a:r>
          </a:p>
          <a:p>
            <a:pPr>
              <a:spcAft>
                <a:spcPts val="800"/>
              </a:spcAft>
              <a:defRPr sz="1500">
                <a:solidFill>
                  <a:srgbClr val="94A3B8"/>
                </a:solidFill>
              </a:defRPr>
            </a:pPr>
            <a:r>
              <a:t>Preserve everything: the damaged vehicle, clothing worn during the crash, GPS device, dashcam SD card, and your phone's location history.</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Hawaii?</a:t>
            </a:r>
          </a:p>
          <a:p>
            <a:pPr>
              <a:spcAft>
                <a:spcPts val="800"/>
              </a:spcAft>
              <a:defRPr sz="1500">
                <a:solidFill>
                  <a:srgbClr val="94A3B8"/>
                </a:solidFill>
              </a:defRPr>
            </a:pPr>
            <a:r>
              <a:t>A: Hawaii sets a 2-year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an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https://www.wreckmatch.com/blog/what-to-do-after-a-car-accident-in-honolulu-hawaii-2026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https://www.wreckmatch.com/blog/what-to-do-after-a-car-accident-in-honolulu-hawaii-2026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Honolulu, Hawaii,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Honolulu</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Hawaii are not outgunned. This guide 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Honolulu?</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Hawaii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Hawaii.</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Honolulu, Hawaii (2026)</dc:title>
  <dc:subject>WreckMatch educational guide — Hawaii</dc:subject>
  <dc:creator/>
  <cp:keywords>WreckMatch, car accident, Hawaii, Hawaii, what to do after a car accident in honolulu hawaii 2026, personal injury, attorney matching</cp:keywords>
  <dc:description>Gold-tier presentation summary for https://www.wreckmatch.com/blog/what-to-do-after-a-car-accident-in-honolulu-hawaii-2026.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