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Detroit, Michigan (2026). Full guide: https://www.wreckmatch.com/blog/what-to-do-after-a-car-accident-in-detroit-michigan-2026.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Michigan,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Michigan follows the Modified 51% rule for fault allocation. Modified 51%-bar comparative negligence lets you recover as long as you are 50% or less at fault, with your recovery reduced by your share. Crossing 51% bars you entirely. The minimum liability insurance every driver must carry in Michigan is 50/100/10 (PIP) (bodily injury per person / per accident / property damage). For serious crashes those minimums are routinely exhausted in days, which is why uninsured/underinsured-motorist (UM/UIM) coverage on your own policy matters so much.</a:t>
            </a:r>
          </a:p>
          <a:p/>
          <a:p>
            <a:r>
              <a:t>Michigan is a no-fault state, meaning your own Personal Injury Protection (PIP) coverage typically pays your initial medical bills regardless of fault. You can usually pursue the at-fault driver only after crossing a "serious injury" threshold defined by Michigan sta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Detroit,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Detroit, Michigan,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Michigan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Michigan.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Detroit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Michigan fast facts: 3-year statute of limitations · Modified 51% fault rule · 50/100/10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Detroit, Michigan (2026)</a:t>
            </a:r>
          </a:p>
          <a:p>
            <a:pPr>
              <a:spcBef>
                <a:spcPts val="1200"/>
              </a:spcBef>
              <a:defRPr sz="1600">
                <a:solidFill>
                  <a:srgbClr val="94A3B8"/>
                </a:solidFill>
              </a:defRPr>
            </a:pPr>
            <a:r>
              <a:t>Michigan · Michigan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Michigan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Michigan,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Michigan?</a:t>
            </a:r>
          </a:p>
          <a:p>
            <a:pPr>
              <a:spcAft>
                <a:spcPts val="800"/>
              </a:spcAft>
              <a:defRPr sz="1500">
                <a:solidFill>
                  <a:srgbClr val="94A3B8"/>
                </a:solidFill>
              </a:defRPr>
            </a:pPr>
            <a:r>
              <a:t>A: Michigan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https://www.wreckmatch.com/blog/what-to-do-after-a-car-accident-in-detroit-michigan-2026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https://www.wreckmatch.com/blog/what-to-do-after-a-car-accident-in-detroit-michigan-2026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Detroit, Michigan,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Detroit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Michigan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Detroit?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Michigan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Michigan.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Detroit, Michigan (2026)</dc:title>
  <dc:subject>WreckMatch educational guide — Michigan</dc:subject>
  <dc:creator/>
  <cp:keywords>WreckMatch, car accident, Michigan, Michigan, what to do after a car accident in detroit michigan 2026, personal injury, attorney matching</cp:keywords>
  <dc:description>Gold-tier presentation summary for https://www.wreckmatch.com/blog/what-to-do-after-a-car-accident-in-detroit-michigan-2026.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