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What to Do After a Car Accident in Austin, Texas (2026). Full guide: https://www.wreckmatch.com/blog/what-to-do-after-a-car-accident-in-austin-texas-2026.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crash in Austin, Texas, call 911, get medical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if anyone is hurt or traffic is blocked.</a:t>
            </a:r>
          </a:p>
          <a:p>
            <a:r>
              <a:t>2. Photograph vehicles, injuries visible from outside the car, and the full scene.</a:t>
            </a:r>
          </a:p>
          <a:p>
            <a:r>
              <a:t>3. Exchange insurance and contact information; collect witness phone numbers.</a:t>
            </a:r>
          </a:p>
          <a:p>
            <a:r>
              <a:t>4. Seek medical care within 24 hours — delays hurt both health and claims.</a:t>
            </a:r>
          </a:p>
          <a:p>
            <a:r>
              <a:t>5. Do not give a recorded statement to the other driver's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Texas.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Austin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r>
              <a: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What to Do After a Car Accident in Austin, Texas (2026)</a:t>
            </a:r>
          </a:p>
          <a:p>
            <a:pPr>
              <a:spcBef>
                <a:spcPts val="1200"/>
              </a:spcBef>
              <a:defRPr sz="1600">
                <a:solidFill>
                  <a:srgbClr val="94A3B8"/>
                </a:solidFill>
              </a:defRPr>
            </a:pPr>
            <a:r>
              <a:t>Texas · Texas · 2026-05-25</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post-crash situation claim in Texas?</a:t>
            </a:r>
          </a:p>
          <a:p>
            <a:pPr>
              <a:spcAft>
                <a:spcPts val="800"/>
              </a:spcAft>
              <a:defRPr sz="1500">
                <a:solidFill>
                  <a:srgbClr val="94A3B8"/>
                </a:solidFill>
              </a:defRPr>
            </a:pPr>
            <a:r>
              <a:t>A: Texas sets a 2-year statute of limitations for most personal-injury lawsuits arising from a post-crash situation, running from the date of the crash. Notice-of-claim deadlines against government vehicles are usually much shorter — sometimes 60 to 180 days — and minors and incapacitated plaintiffs may have tolled deadlines. Treat the headline number as a ceiling, not a target: file or consult an at</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post-crash situations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ref</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https://www.wreckmatch.com/blog/what-to-do-after-a-car-accident-in-austin-texas-2026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https://www.wreckmatch.com/blog/what-to-do-after-a-car-accident-in-austin-texas-2026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crash in Austin, Texas, call 911, get medical care, preserve evidence,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Austin</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crash in Austin?</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if anyone is hurt or traffic is blocked.</a:t>
            </a:r>
          </a:p>
          <a:p>
            <a:pPr>
              <a:spcAft>
                <a:spcPts val="800"/>
              </a:spcAft>
              <a:defRPr sz="1500">
                <a:solidFill>
                  <a:srgbClr val="94A3B8"/>
                </a:solidFill>
              </a:defRPr>
            </a:pPr>
            <a:r>
              <a:t>Photograph vehicles, injuries visible from outside the car, and the full scene.</a:t>
            </a:r>
          </a:p>
          <a:p>
            <a:pPr>
              <a:spcAft>
                <a:spcPts val="800"/>
              </a:spcAft>
              <a:defRPr sz="1500">
                <a:solidFill>
                  <a:srgbClr val="94A3B8"/>
                </a:solidFill>
              </a:defRPr>
            </a:pPr>
            <a:r>
              <a:t>Exchange insurance and contact information; collect witness phone numbers.</a:t>
            </a:r>
          </a:p>
          <a:p>
            <a:pPr>
              <a:spcAft>
                <a:spcPts val="800"/>
              </a:spcAft>
              <a:defRPr sz="1500">
                <a:solidFill>
                  <a:srgbClr val="94A3B8"/>
                </a:solidFill>
              </a:defRPr>
            </a:pPr>
            <a:r>
              <a:t>Seek medical care within 24 hours — delays hurt both health and claims.</a:t>
            </a:r>
          </a:p>
          <a:p>
            <a:pPr>
              <a:spcAft>
                <a:spcPts val="800"/>
              </a:spcAft>
              <a:defRPr sz="1500">
                <a:solidFill>
                  <a:srgbClr val="94A3B8"/>
                </a:solidFill>
              </a:defRPr>
            </a:pPr>
            <a:r>
              <a:t>Do not give a recorded statement to the other driver's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Texas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Texas.</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What to Do After a Car Accident in Austin, Texas (2026)</dc:title>
  <dc:subject>WreckMatch educational guide — Texas</dc:subject>
  <dc:creator/>
  <cp:keywords>WreckMatch, car accident, Texas, Texas, what to do after a car accident in austin texas 2026, personal injury, attorney matching</cp:keywords>
  <dc:description>Gold-tier presentation summary for https://www.wreckmatch.com/blog/what-to-do-after-a-car-accident-in-austin-texas-2026.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