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Underride or Override Truck Crash in Mobile, Alabama (2026). Full guide: https://www.wreckmatch.com/blog/underride-or-override-truck-crash-in-mobile-alabama-2026-202605311618.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Alabama.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Mobile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Alabama fast facts: 2-year statute of limitations · Contributory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Alabama follows the Contributory rule for fault allocation. Under traditional contributory negligence, if you are even 1% at fault you can be barred from recovering anything — one of the harshest rules in the country. That makes the on-scene evidence collection in the first 48 hours unusually important. The minimum liability insurance every driver must carry in Alabama is 25/50/25 (bodily injury per person / per accident / property damage). For serious crashes those minimums are routinely exhausted in days, which is why uninsured/underinsured-motorist (UM/UIM) coverage on your own policy matters so much.</a:t>
            </a:r>
          </a:p>
          <a:p/>
          <a:p>
            <a:r>
              <a:t>Alabama is an at-fault state. The at-fault driver's liability insurance is the primary source of recovery, and you can pursue compensation for medical bills, lost wages, and pain and suffering once liabil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Mobile, Alabama,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Underride or Override Truck Crash in Mobile, Alabama (2026)</a:t>
            </a:r>
          </a:p>
          <a:p>
            <a:pPr>
              <a:spcBef>
                <a:spcPts val="1200"/>
              </a:spcBef>
              <a:defRPr sz="1600">
                <a:solidFill>
                  <a:srgbClr val="94A3B8"/>
                </a:solidFill>
              </a:defRPr>
            </a:pPr>
            <a:r>
              <a:t>Truck Accidents · Alabama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Alabama.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Alabama?</a:t>
            </a:r>
          </a:p>
          <a:p>
            <a:pPr>
              <a:spcAft>
                <a:spcPts val="800"/>
              </a:spcAft>
              <a:defRPr sz="1500">
                <a:solidFill>
                  <a:srgbClr val="94A3B8"/>
                </a:solidFill>
              </a:defRPr>
            </a:pPr>
            <a:r>
              <a:t>A: Alabama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https://www.wreckmatch.com/blog/underride-or-override-truck-crash-in-mobile-alabama-2026-202605311618</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https://www.wreckmatch.com/blog/underride-or-override-truck-crash-in-mobile-alabama-2026-202605311618</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Mobile, Alabama,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Mobile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Mobile?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Underride or Override Truck Crash in Mobile, Alabama (2026)</dc:title>
  <dc:subject>WreckMatch educational guide — Truck Accidents</dc:subject>
  <dc:creator/>
  <cp:keywords>WreckMatch, car accident, Alabama, Truck Accidents, underride or override truck crash in mobile alabama 2026 202605311618, personal injury, attorney matching</cp:keywords>
  <dc:description>Gold-tier presentation summary for https://www.wreckmatch.com/blog/underride-or-override-truck-crash-in-mobile-alabama-2026-202605311618.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