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Lubbock, Texas (2026 Guide). Full guide: https://www.wreckmatch.com/blog/uber-or-lyft-accident-in-lubbock-texas-2026-guide.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Lubbock, Texas (2026 Guide)</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https://www.wreckmatch.com/blog/uber-or-lyft-accident-in-lubbock-texas-2026-guide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https://www.wreckmatch.com/blog/uber-or-lyft-accident-in-lubbock-texas-2026-guide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Lubbock, Texas (2026 Guide)</dc:title>
  <dc:subject>WreckMatch educational guide — Texas</dc:subject>
  <dc:creator/>
  <cp:keywords>WreckMatch, car accident, Texas, Texas, uber or lyft accident in lubbock texas 2026 guide, personal injury, attorney matching</cp:keywords>
  <dc:description>Gold-tier presentation summary for https://www.wreckmatch.com/blog/uber-or-lyft-accident-in-lubbock-texas-2026-guide.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