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Injuries — What Victims Need to Know. Full guide: https://www.wreckmatch.com/blog/truck-accident-injuries.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Tractors and trailers carry higher policy limits but also complex liability (driver, carrier, broker, loader). Federal FMCSA rules on hours, maintenance, and logging may apply.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Traumatic brain injury and concussions  </a:t>
            </a:r>
          </a:p>
          <a:p>
            <a:r>
              <a:t>- Spinal cord and neck/back injuries  </a:t>
            </a:r>
          </a:p>
          <a:p>
            <a:r>
              <a:t>- Crush injuries and amputations  </a:t>
            </a:r>
          </a:p>
          <a:p>
            <a:r>
              <a:t>- Wrongful death claims for families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Dashcam and intersection video  </a:t>
            </a:r>
          </a:p>
          <a:p>
            <a:r>
              <a:t>- Driver logbooks and ELD data  </a:t>
            </a:r>
          </a:p>
          <a:p>
            <a:r>
              <a:t>- Black box / ECM downloads  </a:t>
            </a:r>
          </a:p>
          <a:p>
            <a:r>
              <a:t>- Cargo loading records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 may deal with the motor carrier, cab insurer, trailer insurer, and your own UM/UIM. Early legal help can send spoliation letters so data is not destroyed.</a:t>
            </a:r>
          </a:p>
          <a:p/>
          <a:p>
            <a:r>
              <a:t>Free attorney matching: WreckMatch form · (978) 515-6063 · Atlanta car accident help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Injuries — What Victims Need to Know</a:t>
            </a:r>
          </a:p>
          <a:p>
            <a:pPr>
              <a:spcBef>
                <a:spcPts val="1200"/>
              </a:spcBef>
              <a:defRPr sz="1600">
                <a:solidFill>
                  <a:srgbClr val="94A3B8"/>
                </a:solidFill>
              </a:defRPr>
            </a:pPr>
            <a:r>
              <a:t>Truck Accidents · 2026-05-17T00:00:00.000Z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your state?</a:t>
            </a:r>
          </a:p>
          <a:p>
            <a:pPr>
              <a:spcAft>
                <a:spcPts val="800"/>
              </a:spcAft>
              <a:defRPr sz="1500">
                <a:solidFill>
                  <a:srgbClr val="94A3B8"/>
                </a:solidFill>
              </a:defRPr>
            </a:pPr>
            <a:r>
              <a:t>A: your state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https://www.wreckmatch.com/blog/truck-accident-injuries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https://www.wreckmatch.com/blog/truck-accident-injuries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truck cases are different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Tractors and trailers carry higher policy limits but also complex liability (driver, carrier, broker, loader). Federal FMCSA rules on hours, maintenance, and logging may apply.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Common injuries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Traumatic brain injury and concussions</a:t>
            </a:r>
          </a:p>
          <a:p>
            <a:pPr>
              <a:spcAft>
                <a:spcPts val="800"/>
              </a:spcAft>
              <a:defRPr sz="1500">
                <a:solidFill>
                  <a:srgbClr val="94A3B8"/>
                </a:solidFill>
              </a:defRPr>
            </a:pPr>
            <a:r>
              <a:t>Spinal cord and neck/back injuries</a:t>
            </a:r>
          </a:p>
          <a:p>
            <a:pPr>
              <a:spcAft>
                <a:spcPts val="800"/>
              </a:spcAft>
              <a:defRPr sz="1500">
                <a:solidFill>
                  <a:srgbClr val="94A3B8"/>
                </a:solidFill>
              </a:defRPr>
            </a:pPr>
            <a:r>
              <a:t>Crush injuries and amputations</a:t>
            </a:r>
          </a:p>
          <a:p>
            <a:pPr>
              <a:spcAft>
                <a:spcPts val="800"/>
              </a:spcAft>
              <a:defRPr sz="1500">
                <a:solidFill>
                  <a:srgbClr val="94A3B8"/>
                </a:solidFill>
              </a:defRPr>
            </a:pPr>
            <a:r>
              <a:t>Wrongful death claims for families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Evidence to preserve quickly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Dashcam and intersection video</a:t>
            </a:r>
          </a:p>
          <a:p>
            <a:pPr>
              <a:spcAft>
                <a:spcPts val="800"/>
              </a:spcAft>
              <a:defRPr sz="1500">
                <a:solidFill>
                  <a:srgbClr val="94A3B8"/>
                </a:solidFill>
              </a:defRPr>
            </a:pPr>
            <a:r>
              <a:t>Driver logbooks and ELD data</a:t>
            </a:r>
          </a:p>
          <a:p>
            <a:pPr>
              <a:spcAft>
                <a:spcPts val="800"/>
              </a:spcAft>
              <a:defRPr sz="1500">
                <a:solidFill>
                  <a:srgbClr val="94A3B8"/>
                </a:solidFill>
              </a:defRPr>
            </a:pPr>
            <a:r>
              <a:t>Black box / ECM downloads</a:t>
            </a:r>
          </a:p>
          <a:p>
            <a:pPr>
              <a:spcAft>
                <a:spcPts val="800"/>
              </a:spcAft>
              <a:defRPr sz="1500">
                <a:solidFill>
                  <a:srgbClr val="94A3B8"/>
                </a:solidFill>
              </a:defRPr>
            </a:pPr>
            <a:r>
              <a:t>Cargo loading records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layers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You may deal with the motor carrier, cab insurer, trailer insurer, and your own UM/UIM. Early legal help can send spoliation letters so data is not destroyed.</a:t>
            </a:r>
            <a:br/>
            <a:br/>
            <a:r>
              <a:t>Free attorney matching: WreckMatch form · (978) 515-6063 · Atlanta car accident help</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Injuries — What Victims Need to Know</dc:title>
  <dc:subject>WreckMatch educational guide — Truck Accidents</dc:subject>
  <dc:creator/>
  <cp:keywords>WreckMatch, car accident, Truck Accidents, truck accident injuries, personal injury, attorney matching</cp:keywords>
  <dc:description>Gold-tier presentation summary for https://www.wreckmatch.com/blog/truck-accident-injuries.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