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 id="269" r:id="rId21"/>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 Id="rId21" Type="http://schemas.openxmlformats.org/officeDocument/2006/relationships/slide" Target="slides/slide1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4.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Truck Accident in Houston, Texas: Steps &amp; Legal Help (2026). Full guide: https://www.wreckmatch.com/blog/truck-accident-in-houston-texas-steps-legal-help-2026.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 free consultation makes sense after hospitalization, disputed fault, a commercial truck crash, wrongful death, or if an insurer denies coverage. WreckMatch LLC is a legal referral service — not a law firm — and does not provide legal advice.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48 hours</a:t>
            </a:r>
          </a:p>
          <a:p>
            <a:r>
              <a:t>- Quick settlement offers before MRI or specialist results</a:t>
            </a:r>
          </a:p>
          <a:p>
            <a:r>
              <a:t>- Disputes over injury severity or pre-existing conditions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 practical, direct, and designed for search and AI answers — not legalese.</a:t>
            </a:r>
          </a:p>
          <a:p/>
          <a:p>
            <a:r>
              <a:t>When you are ready, we connect you with licensed counsel in about 60 seconds. WreckMatch is a referral service, not a law firm.</a:t>
            </a:r>
          </a:p>
          <a:p/>
          <a:p>
            <a:r>
              <a:t>Quick answer: After a semi truck or crash in Houston, call 911, get trauma care, preserve evidence including ECM/black box data,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 truck crashes often need highway patrol + EMS.</a:t>
            </a:r>
          </a:p>
          <a:p>
            <a:r>
              <a:t>2. Photograph all vehicles, DOT numbers, plates, and scene marks.</a:t>
            </a:r>
          </a:p>
          <a:p>
            <a:r>
              <a:t>3. Identify carrier name on the tractor/trailer door.</a:t>
            </a:r>
          </a:p>
          <a:p>
            <a:r>
              <a:t>4. Seek trauma care — severe injuries may not show on X-ray day one.</a:t>
            </a:r>
          </a:p>
          <a:p>
            <a:r>
              <a:t>5. Do not give a recorded statement to any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Evidence | Why it matters |</a:t>
            </a:r>
          </a:p>
          <a:p>
            <a:r>
              <a:t>|----------|----------------|</a:t>
            </a:r>
          </a:p>
          <a:p>
            <a:r>
              <a:t>| Black box (ECM) data | Speed, braking, hours-of-service |</a:t>
            </a:r>
          </a:p>
          <a:p>
            <a:r>
              <a:t>| Driver logbooks / ELD | FMCSA violations |</a:t>
            </a:r>
          </a:p>
          <a:p>
            <a:r>
              <a:t>| Cargo loading records | Shifted load liability |</a:t>
            </a:r>
          </a:p>
          <a:p>
            <a:r>
              <a:t>| Carrier insurance limits | Often $750K–$1M+ |</a:t>
            </a:r>
          </a:p>
          <a:p/>
          <a:p>
            <a:r>
              <a:t>Direct answer: Truck cases often involve multiple defendants (driver, carrier, broker). Preserve spoliation letters immediately.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Texas. How fast is callback? — Typically under 60 seconds at wreckmatch.com. Full Houston guide — Houston help hub</a:t>
            </a:r>
          </a:p>
          <a:p/>
          <a:p>
            <a:r>
              <a:t>Free attorney matching → · (978) 515-6063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Truck Accident in Houston, Texas: Steps &amp; Legal Help (2026)</a:t>
            </a:r>
          </a:p>
          <a:p>
            <a:pPr>
              <a:spcBef>
                <a:spcPts val="1200"/>
              </a:spcBef>
              <a:defRPr sz="1600">
                <a:solidFill>
                  <a:srgbClr val="94A3B8"/>
                </a:solidFill>
              </a:defRPr>
            </a:pPr>
            <a:r>
              <a:t>Truck Accidents · Texas · 2026-05-22</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 free consultation makes sense after hospitalization, disputed fault, a commercial truck crash, wrongful death, or if an insurer denies coverage. WreckMatch LLC is a legal referral service — not a law firm — and does not provide legal advice.</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48 hours</a:t>
            </a:r>
          </a:p>
          <a:p>
            <a:pPr>
              <a:spcAft>
                <a:spcPts val="800"/>
              </a:spcAft>
              <a:defRPr sz="1500">
                <a:solidFill>
                  <a:srgbClr val="94A3B8"/>
                </a:solidFill>
              </a:defRPr>
            </a:pPr>
            <a:r>
              <a:t>Quick settlement offers before MRI or specialist results</a:t>
            </a:r>
          </a:p>
          <a:p>
            <a:pPr>
              <a:spcAft>
                <a:spcPts val="800"/>
              </a:spcAft>
              <a:defRPr sz="1500">
                <a:solidFill>
                  <a:srgbClr val="94A3B8"/>
                </a:solidFill>
              </a:defRPr>
            </a:pPr>
            <a:r>
              <a:t>Disputes over injury severity or pre-existing conditions</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commercial-truck crash claim in Texas?</a:t>
            </a:r>
          </a:p>
          <a:p>
            <a:pPr>
              <a:spcAft>
                <a:spcPts val="800"/>
              </a:spcAft>
              <a:defRPr sz="1500">
                <a:solidFill>
                  <a:srgbClr val="94A3B8"/>
                </a:solidFill>
              </a:defRPr>
            </a:pPr>
            <a:r>
              <a:t>A: Texas sets a 2-year statute of limitations for most personal-injury lawsuits arising from a commercial-truck crash, running from the date of the crash. Notice-of-claim deadlines against government vehicles are usually much shorter — sometimes 60 to 180 days — and minors and incapacitated plaintiffs may have tolled deadlines. Treat the headline number as a ceiling, not a target: file or consult an </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commercial-truck crashs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https://www.wreckmatch.com/blog/truck-accident-in-houston-texas-steps-legal-help-2026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https://www.wreckmatch.com/blog/truck-accident-in-houston-texas-steps-legal-help-2026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semi truck or crash in Houston, call 911, get trauma care, preserve evidence including ECM/black box data,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Houston</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Texas are not outgunned. This guide is</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 truck crashes often need highway patrol + EMS.</a:t>
            </a:r>
          </a:p>
          <a:p>
            <a:pPr>
              <a:spcAft>
                <a:spcPts val="800"/>
              </a:spcAft>
              <a:defRPr sz="1500">
                <a:solidFill>
                  <a:srgbClr val="94A3B8"/>
                </a:solidFill>
              </a:defRPr>
            </a:pPr>
            <a:r>
              <a:t>Photograph all vehicles, DOT numbers, plates, and scene marks.</a:t>
            </a:r>
          </a:p>
          <a:p>
            <a:pPr>
              <a:spcAft>
                <a:spcPts val="800"/>
              </a:spcAft>
              <a:defRPr sz="1500">
                <a:solidFill>
                  <a:srgbClr val="94A3B8"/>
                </a:solidFill>
              </a:defRPr>
            </a:pPr>
            <a:r>
              <a:t>Identify carrier name on the tractor/trailer door.</a:t>
            </a:r>
          </a:p>
          <a:p>
            <a:pPr>
              <a:spcAft>
                <a:spcPts val="800"/>
              </a:spcAft>
              <a:defRPr sz="1500">
                <a:solidFill>
                  <a:srgbClr val="94A3B8"/>
                </a:solidFill>
              </a:defRPr>
            </a:pPr>
            <a:r>
              <a:t>Seek trauma care — severe injuries may not show on X-ray day one.</a:t>
            </a:r>
          </a:p>
          <a:p>
            <a:pPr>
              <a:spcAft>
                <a:spcPts val="800"/>
              </a:spcAft>
              <a:defRPr sz="1500">
                <a:solidFill>
                  <a:srgbClr val="94A3B8"/>
                </a:solidFill>
              </a:defRPr>
            </a:pPr>
            <a:r>
              <a:t>Do not give a recorded statement to any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Semi truck &amp; commercial vehicle specifics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Evidence · Why it matters</a:t>
            </a:r>
          </a:p>
          <a:p>
            <a:pPr>
              <a:spcAft>
                <a:spcPts val="800"/>
              </a:spcAft>
              <a:defRPr sz="1500">
                <a:solidFill>
                  <a:srgbClr val="94A3B8"/>
                </a:solidFill>
              </a:defRPr>
            </a:pPr>
            <a:r>
              <a:t>Black box (ECM) data · Speed, braking, hours-of-service</a:t>
            </a:r>
          </a:p>
          <a:p>
            <a:pPr>
              <a:spcAft>
                <a:spcPts val="800"/>
              </a:spcAft>
              <a:defRPr sz="1500">
                <a:solidFill>
                  <a:srgbClr val="94A3B8"/>
                </a:solidFill>
              </a:defRPr>
            </a:pPr>
            <a:r>
              <a:t>Driver logbooks / ELD · FMCSA violations</a:t>
            </a:r>
          </a:p>
          <a:p>
            <a:pPr>
              <a:spcAft>
                <a:spcPts val="800"/>
              </a:spcAft>
              <a:defRPr sz="1500">
                <a:solidFill>
                  <a:srgbClr val="94A3B8"/>
                </a:solidFill>
              </a:defRPr>
            </a:pPr>
            <a:r>
              <a:t>Cargo loading records · Shifted load liability</a:t>
            </a:r>
          </a:p>
          <a:p>
            <a:pPr>
              <a:spcAft>
                <a:spcPts val="800"/>
              </a:spcAft>
              <a:defRPr sz="1500">
                <a:solidFill>
                  <a:srgbClr val="94A3B8"/>
                </a:solidFill>
              </a:defRPr>
            </a:pPr>
            <a:r>
              <a:t>Carrier insurance limits · Often $750K–$1M+</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Texas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Texas.</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Houston guide</a:t>
            </a:r>
          </a:p>
          <a:p>
            <a:pPr>
              <a:spcAft>
                <a:spcPts val="800"/>
              </a:spcAft>
              <a:defRPr sz="1500">
                <a:solidFill>
                  <a:srgbClr val="94A3B8"/>
                </a:solidFill>
              </a:defRPr>
            </a:pPr>
            <a:r>
              <a:t>A: Houston help hub</a:t>
            </a:r>
            <a:br/>
            <a:br/>
            <a:r>
              <a:t>Free attorney matching → · (978) 515-6063</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Truck Accident in Houston, Texas: Steps &amp; Legal Help (2026)</dc:title>
  <dc:subject>WreckMatch educational guide — Truck Accidents</dc:subject>
  <dc:creator/>
  <cp:keywords>WreckMatch, car accident, Texas, Truck Accidents, truck accident in houston texas steps legal help 2026, personal injury, attorney matching</cp:keywords>
  <dc:description>Gold-tier presentation summary for https://www.wreckmatch.com/blog/truck-accident-in-houston-texas-steps-legal-help-2026.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