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Traumatic Brain Injury (TBI) From a Car Accident in Mobile, Alabama. Full guide: https://www.wreckmatch.com/blog/traumatic-brain-injury-tbi-from-a-car-accident-in-mobile-alabama-202605311513.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Is WreckMatch a law firm? — No. WreckMatch LLC is a legal referral service — not a law firm. We connect injured people with participating attorneys who handle car, truck, and catastrophic injury cases in Alabama. How fast is the callback? — Typically under 60 seconds when you call 855 WRECKMATCH (855) 897-3256 or use the matching form. What if I cannot afford a lawyer? — Participating attorneys usually work on contingency — no upfront fee for representation; fees are agreed in writing if they recover compensation for you. Where is the local help hub? — Mobile car accident help · National what-to-do guide</a:t>
            </a:r>
          </a:p>
          <a:p/>
          <a:p/>
          <a:p>
            <a:r>
              <a:t>Reviewed for legal context by Judge Roy Waddell, Legal Advisor at WreckMatch LLC — courtroom and procedural perspective only; not legal advice for your specific case.</a:t>
            </a:r>
          </a:p>
          <a:p/>
          <a:p/>
          <a:p>
            <a:r>
              <a:t>Free attorney matching → · 855 WRECKMATCH (855) 897-3256</a:t>
            </a:r>
          </a:p>
          <a:p/>
          <a:p/>
          <a:p/>
          <a:p>
            <a:r>
              <a:t>At a glance: Alabama fast facts: 2-year statute of limitations · Contributory fault rule · 25/50/25 minimum auto liability insurance.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 Alabama, the statute of limitations on most personal-injury claims is 2 years from the date of the crash. Missing that window almost always ends the case — courts dismiss late-filed lawsuits with rare exceptions for minors, mental incapacity, or delayed discovery of injuries. Notice deadlines for claims against government vehicles can be far shorter, sometimes 60 to 180 days.</a:t>
            </a:r>
          </a:p>
          <a:p/>
          <a:p>
            <a:r>
              <a:t>Alabama follows the Contributory rule for fault allocation. Under traditional contributory negligence, if you are even 1% at fault you can be barred from recovering anything — one of the harshest rules in the country. That makes the on-scene evidence collection in the first 48 hours unusually important. The minimum liability insurance every driver must carry in Alabama is 25/50/25 (bodily injury per person / per accident / property damage). For serious crashes those minimums are routinely exhausted in days, which is why uninsured/underinsured-motorist (UM/UIM) coverage on your own policy matters so much.</a:t>
            </a:r>
          </a:p>
          <a:p/>
          <a:p>
            <a:r>
              <a:t>Alabama is an at-fault state. The at-fault driver's liability insurance is the primary source of recovery, and you can pursue compensation for medical bills, lost wages, and pain and suffering once liabil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crash in Mobile, Alabama, call 911, get medical care, preserve evidence,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Alabama are not outgunned. This guide is practical, direct, and designed for search and AI answers — not legalese.</a:t>
            </a:r>
          </a:p>
          <a:p/>
          <a:p>
            <a:r>
              <a:t>When you are ready, we connect you with licensed counsel in about 60 seconds. WreckMatch is a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if anyone is hurt or traffic is blocked.</a:t>
            </a:r>
          </a:p>
          <a:p>
            <a:r>
              <a:t>2. Photograph vehicles, injuries visible from outside the car, and the full scene.</a:t>
            </a:r>
          </a:p>
          <a:p>
            <a:r>
              <a:t>3. Exchange insurance and contact information; collect witness phone numbers.</a:t>
            </a:r>
          </a:p>
          <a:p>
            <a:r>
              <a:t>4. Seek medical care within 24 hours — delays hurt both health and claims.</a:t>
            </a:r>
          </a:p>
          <a:p>
            <a:r>
              <a:t>5. Do not give a recorded statement to the other driver's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Document lifetime care needs, lost earnings, and future medical costs — not just today's ER bill.</a:t>
            </a:r>
          </a:p>
          <a:p>
            <a:r>
              <a:t>- Do not accept lump-sum settlements before maximum medical improvement (MMI) without counsel.</a:t>
            </a:r>
          </a:p>
          <a:p>
            <a:r>
              <a:t>- Life-care planners, economists, and medical illustrators may be appropriate in high-value cases.</a:t>
            </a:r>
          </a:p>
          <a:p>
            <a:r>
              <a:t>- Wrongful death claims involve different beneficiaries, estates, and deadlines than personal injury alone.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Government / special defendants | Often much shorter notice windows — ask counsel immediately |</a:t>
            </a:r>
          </a:p>
          <a:p>
            <a:r>
              <a:t>| WreckMatch matching fee | $0 to consumers |</a:t>
            </a:r>
          </a:p>
          <a:p/>
          <a:p>
            <a:r>
              <a:t>Insurers track filing deadlines closely. Missing a notice period can end a claim even when injuries are catastrophic.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24–48 hours designed to lock in fault language</a:t>
            </a:r>
          </a:p>
          <a:p>
            <a:r>
              <a:t>- Quick cash offers before MRI results or specialist referrals return</a:t>
            </a:r>
          </a:p>
          <a:p>
            <a:r>
              <a:t>- Disputing serious injury thresholds or pre-existing conditions</a:t>
            </a:r>
          </a:p>
          <a:p>
            <a:r>
              <a:t>- Multiple policies pointing blame at each other (especially in truck and multi-vehicle crashes)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Consider a free consultation if: hospitalization occurred, fault is disputed, a commercial truck was involved, a death occurred, or an insurer already denied coverage. WreckMatch connects you with participating licensed attorneys — we do not provide legal advice ourselves.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Traumatic Brain Injury (TBI) From a Car Accident in Mobile, Alabama</a:t>
            </a:r>
          </a:p>
          <a:p>
            <a:pPr>
              <a:spcBef>
                <a:spcPts val="1200"/>
              </a:spcBef>
              <a:defRPr sz="1600">
                <a:solidFill>
                  <a:srgbClr val="94A3B8"/>
                </a:solidFill>
              </a:defRPr>
            </a:pPr>
            <a:r>
              <a:t>Severe Injury · Alabama · 2026-05-31</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Is WreckMatch a law firm?</a:t>
            </a:r>
          </a:p>
          <a:p>
            <a:pPr>
              <a:spcAft>
                <a:spcPts val="800"/>
              </a:spcAft>
              <a:defRPr sz="1500">
                <a:solidFill>
                  <a:srgbClr val="94A3B8"/>
                </a:solidFill>
              </a:defRPr>
            </a:pPr>
            <a:r>
              <a:t>A: No. WreckMatch LLC is a legal referral service — not a law firm. We connect injured people with participating attorneys who handle car, truck, and catastrophic injury cases in Alabama.</a:t>
            </a:r>
          </a:p>
          <a:p>
            <a:pPr>
              <a:spcAft>
                <a:spcPts val="800"/>
              </a:spcAft>
              <a:defRPr sz="1500">
                <a:solidFill>
                  <a:srgbClr val="94A3B8"/>
                </a:solidFill>
              </a:defRPr>
            </a:pPr>
            <a:r>
              <a:t>Q: How fast is the callback?</a:t>
            </a:r>
          </a:p>
          <a:p>
            <a:pPr>
              <a:spcAft>
                <a:spcPts val="800"/>
              </a:spcAft>
              <a:defRPr sz="1500">
                <a:solidFill>
                  <a:srgbClr val="94A3B8"/>
                </a:solidFill>
              </a:defRPr>
            </a:pPr>
            <a:r>
              <a:t>A: Typically under 60 seconds when you call 855 WRECKMATCH (855) 897-3256 or use the matching form.</a:t>
            </a:r>
          </a:p>
          <a:p>
            <a:pPr>
              <a:spcAft>
                <a:spcPts val="800"/>
              </a:spcAft>
              <a:defRPr sz="1500">
                <a:solidFill>
                  <a:srgbClr val="94A3B8"/>
                </a:solidFill>
              </a:defRPr>
            </a:pPr>
            <a:r>
              <a:t>Q: What if I cannot afford a lawyer?</a:t>
            </a:r>
          </a:p>
          <a:p>
            <a:pPr>
              <a:spcAft>
                <a:spcPts val="800"/>
              </a:spcAft>
              <a:defRPr sz="1500">
                <a:solidFill>
                  <a:srgbClr val="94A3B8"/>
                </a:solidFill>
              </a:defRPr>
            </a:pPr>
            <a:r>
              <a:t>A: Participating attorneys usually work on contingency — no upfront fee for representation; fees are agreed in writing if they recover compensation for you.</a:t>
            </a:r>
          </a:p>
          <a:p>
            <a:pPr>
              <a:spcAft>
                <a:spcPts val="800"/>
              </a:spcAft>
              <a:defRPr sz="1500">
                <a:solidFill>
                  <a:srgbClr val="94A3B8"/>
                </a:solidFill>
              </a:defRPr>
            </a:pPr>
            <a:r>
              <a:t>Q: Where is the local help hub?</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Alabama legal context for traumatic brain injury cases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 Alabama, the statute of limitations on most personal-injury claims is 2 years from the date of the crash. Missing that window almost always ends the case — courts dismiss late-filed lawsuits with rare exceptions for minors, mental incapacity, or delayed discovery of injuries. Notice deadlines for claims against gove</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traumatic brain injury case claim in Alabama?</a:t>
            </a:r>
          </a:p>
          <a:p>
            <a:pPr>
              <a:spcAft>
                <a:spcPts val="800"/>
              </a:spcAft>
              <a:defRPr sz="1500">
                <a:solidFill>
                  <a:srgbClr val="94A3B8"/>
                </a:solidFill>
              </a:defRPr>
            </a:pPr>
            <a:r>
              <a:t>A: Alabama sets a 2-year statute of limitations for most personal-injury lawsuits arising from a traumatic brain injury case, running from the date of the crash. Notice-of-claim deadlines against government vehicles are usually much shorter — sometimes 60 to 180 days — and minors and incapacitated plaintiffs may have tolled deadlines. Treat the headline number as a ceiling, not a target: file or cons</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traumatic brain injury cases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https://www.wreckmatch.com/blog/traumatic-brain-injury-tbi-from-a-car-accident-in-mobile-alabama-202605311513</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https://www.wreckmatch.com/blog/traumatic-brain-injury-tbi-from-a-car-accident-in-mobile-alabama-202605311513</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crash in Mobile, Alabama, call 911, get medical care, preserve evidence,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Mobile</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Alabama are not outgunned. This guide </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 after a crash in Mobile?</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if anyone is hurt or traffic is blocked.</a:t>
            </a:r>
          </a:p>
          <a:p>
            <a:pPr>
              <a:spcAft>
                <a:spcPts val="800"/>
              </a:spcAft>
              <a:defRPr sz="1500">
                <a:solidFill>
                  <a:srgbClr val="94A3B8"/>
                </a:solidFill>
              </a:defRPr>
            </a:pPr>
            <a:r>
              <a:t>Photograph vehicles, injuries visible from outside the car, and the full scene.</a:t>
            </a:r>
          </a:p>
          <a:p>
            <a:pPr>
              <a:spcAft>
                <a:spcPts val="800"/>
              </a:spcAft>
              <a:defRPr sz="1500">
                <a:solidFill>
                  <a:srgbClr val="94A3B8"/>
                </a:solidFill>
              </a:defRPr>
            </a:pPr>
            <a:r>
              <a:t>Exchange insurance and contact information; collect witness phone numbers.</a:t>
            </a:r>
          </a:p>
          <a:p>
            <a:pPr>
              <a:spcAft>
                <a:spcPts val="800"/>
              </a:spcAft>
              <a:defRPr sz="1500">
                <a:solidFill>
                  <a:srgbClr val="94A3B8"/>
                </a:solidFill>
              </a:defRPr>
            </a:pPr>
            <a:r>
              <a:t>Seek medical care within 24 hours — delays hurt both health and claims.</a:t>
            </a:r>
          </a:p>
          <a:p>
            <a:pPr>
              <a:spcAft>
                <a:spcPts val="800"/>
              </a:spcAft>
              <a:defRPr sz="1500">
                <a:solidFill>
                  <a:srgbClr val="94A3B8"/>
                </a:solidFill>
              </a:defRPr>
            </a:pPr>
            <a:r>
              <a:t>Do not give a recorded statement to the other driver's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Severe injury &amp; wrongful death considerations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Document lifetime care needs, lost earnings, and future medical costs — not just today's ER bill.</a:t>
            </a:r>
          </a:p>
          <a:p>
            <a:pPr>
              <a:spcAft>
                <a:spcPts val="800"/>
              </a:spcAft>
              <a:defRPr sz="1500">
                <a:solidFill>
                  <a:srgbClr val="94A3B8"/>
                </a:solidFill>
              </a:defRPr>
            </a:pPr>
            <a:r>
              <a:t>Do not accept lump-sum settlements before maximum medical improvement (MMI) without counsel.</a:t>
            </a:r>
          </a:p>
          <a:p>
            <a:pPr>
              <a:spcAft>
                <a:spcPts val="800"/>
              </a:spcAft>
              <a:defRPr sz="1500">
                <a:solidFill>
                  <a:srgbClr val="94A3B8"/>
                </a:solidFill>
              </a:defRPr>
            </a:pPr>
            <a:r>
              <a:t>Life-care planners, economists, and medical illustrators may be appropriate in high-value cases.</a:t>
            </a:r>
          </a:p>
          <a:p>
            <a:pPr>
              <a:spcAft>
                <a:spcPts val="800"/>
              </a:spcAft>
              <a:defRPr sz="1500">
                <a:solidFill>
                  <a:srgbClr val="94A3B8"/>
                </a:solidFill>
              </a:defRPr>
            </a:pPr>
            <a:r>
              <a:t>Wrongful death claims involve different beneficiaries, estates, and deadlines than personal injury alone.</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Alabama deadlines &amp; why timing matters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Government / special defendants · Often much shorter notice windows — ask counsel immediately</a:t>
            </a:r>
          </a:p>
          <a:p>
            <a:pPr>
              <a:spcAft>
                <a:spcPts val="800"/>
              </a:spcAft>
              <a:defRPr sz="1500">
                <a:solidFill>
                  <a:srgbClr val="94A3B8"/>
                </a:solidFill>
              </a:defRPr>
            </a:pPr>
            <a:r>
              <a:t>WreckMatch matching fee · $0 to consumers</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company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24–48 hours designed to lock in fault language</a:t>
            </a:r>
          </a:p>
          <a:p>
            <a:pPr>
              <a:spcAft>
                <a:spcPts val="800"/>
              </a:spcAft>
              <a:defRPr sz="1500">
                <a:solidFill>
                  <a:srgbClr val="94A3B8"/>
                </a:solidFill>
              </a:defRPr>
            </a:pPr>
            <a:r>
              <a:t>Quick cash offers before MRI results or specialist referrals return</a:t>
            </a:r>
          </a:p>
          <a:p>
            <a:pPr>
              <a:spcAft>
                <a:spcPts val="800"/>
              </a:spcAft>
              <a:defRPr sz="1500">
                <a:solidFill>
                  <a:srgbClr val="94A3B8"/>
                </a:solidFill>
              </a:defRPr>
            </a:pPr>
            <a:r>
              <a:t>Disputing serious injury thresholds or pre-existing conditions</a:t>
            </a:r>
          </a:p>
          <a:p>
            <a:pPr>
              <a:spcAft>
                <a:spcPts val="800"/>
              </a:spcAft>
              <a:defRPr sz="1500">
                <a:solidFill>
                  <a:srgbClr val="94A3B8"/>
                </a:solidFill>
              </a:defRPr>
            </a:pPr>
            <a:r>
              <a:t>Multiple policies pointing blame at each other (especially in truck and multi-vehicle crashes)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Consider a free consultation if: hospitalization occurred, fault is disputed, a commercial truck was involved, a death occurred, or an insurer already denied coverage. WreckMatch connects you with participating licensed attorneys — we do not provide legal advice ourselves.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Traumatic Brain Injury (TBI) From a Car Accident in Mobile, Alabama</dc:title>
  <dc:subject>WreckMatch educational guide — Severe Injury</dc:subject>
  <dc:creator/>
  <cp:keywords>WreckMatch, car accident, Alabama, Severe Injury, traumatic brain injury tbi from a car accident in mobile alabama 202605311513, personal injury, attorney matching</cp:keywords>
  <dc:description>Gold-tier presentation summary for https://www.wreckmatch.com/blog/traumatic-brain-injury-tbi-from-a-car-accident-in-mobile-alabama-202605311513.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