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Lubbock, Texas. Full guide: https://www.wreckmatch.com/blog/traumatic-brain-injury-tbi-from-a-car-accident-in-lubbock-texas.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Lubbock,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Lubbock, Texas</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https://www.wreckmatch.com/blog/traumatic-brain-injury-tbi-from-a-car-accident-in-lubbock-texas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https://www.wreckmatch.com/blog/traumatic-brain-injury-tbi-from-a-car-accident-in-lubbock-texas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Lubbock, Texas</dc:title>
  <dc:subject>WreckMatch educational guide — Severe Injury</dc:subject>
  <dc:creator/>
  <cp:keywords>WreckMatch, car accident, Texas, Severe Injury, traumatic brain injury tbi from a car accident in lubbock texas, personal injury, attorney matching</cp:keywords>
  <dc:description>Gold-tier presentation summary for https://www.wreckmatch.com/blog/traumatic-brain-injury-tbi-from-a-car-accident-in-lubbock-texas.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