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Birmingham, Alabama: Legal Steps (2026). Full guide: https://www.wreckmatch.com/blog/tractor-trailer-injury-in-birmingham-alabama-legal-steps-2026-202605311321.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Birmingham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Birmingham,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Birmingham, Alabama: Legal Steps (2026)</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https://www.wreckmatch.com/blog/tractor-trailer-injury-in-birmingham-alabama-legal-steps-2026-202605311321</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https://www.wreckmatch.com/blog/tractor-trailer-injury-in-birmingham-alabama-legal-steps-2026-202605311321</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Birmingham,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Birmingham, Alabama: Legal Steps (2026)</dc:title>
  <dc:subject>WreckMatch educational guide — Truck Accidents</dc:subject>
  <dc:creator/>
  <cp:keywords>WreckMatch, car accident, Alabama, Truck Accidents, tractor trailer injury in birmingham alabama legal steps 2026 202605311321, personal injury, attorney matching</cp:keywords>
  <dc:description>Gold-tier presentation summary for https://www.wreckmatch.com/blog/tractor-trailer-injury-in-birmingham-alabama-legal-steps-2026-202605311321.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