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Texas Car Accident Statute of Limitations — Plano (2026). Full guide: https://www.wreckmatch.com/blog/texas-car-accident-statute-of-limitations-plano-2026.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Plano,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Plano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Texas Car Accident Statute of Limitations — Plano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filing-deadline situation claim in Texas?</a:t>
            </a:r>
          </a:p>
          <a:p>
            <a:pPr>
              <a:spcAft>
                <a:spcPts val="800"/>
              </a:spcAft>
              <a:defRPr sz="1500">
                <a:solidFill>
                  <a:srgbClr val="94A3B8"/>
                </a:solidFill>
              </a:defRPr>
            </a:pPr>
            <a:r>
              <a:t>A: Texas sets a 2-year statute of limitations for most personal-injury lawsuits arising from a filing-deadline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filing-deadline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https://www.wreckmatch.com/blog/texas-car-accident-statute-of-limitations-plano-2026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https://www.wreckmatch.com/blog/texas-car-accident-statute-of-limitations-plano-2026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Plano,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Car Accident Statute of Limitations — Plano (2026)</dc:title>
  <dc:subject>WreckMatch educational guide — Texas</dc:subject>
  <dc:creator/>
  <cp:keywords>WreckMatch, car accident, Texas, Texas, texas car accident statute of limitations plano 2026, personal injury, attorney matching</cp:keywords>
  <dc:description>Gold-tier presentation summary for https://www.wreckmatch.com/blog/texas-car-accident-statute-of-limitations-plano-2026.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