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Texas Car Accident Statute of Limitations — Houston Guide (2026). Full guide: https://www.wreckmatch.com/blog/texas-car-accident-statute-of-limitations-houston-guide-2026.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Free Houston car accident attorney matching → · Call (978) 515-6063</a:t>
            </a:r>
          </a:p>
          <a:p/>
          <a:p>
            <a:r>
              <a:t>---</a:t>
            </a:r>
          </a:p>
          <a:p/>
          <a:p>
            <a:r>
              <a:t>Autopilot publish 2026-05-22 · Texas city guides · LLM site map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free consultation makes sense after hospitalization, disputed fault, a commercial truck crash, wrongful death, or if an insurer denies coverage. WreckMatch LLC is a legal referral service — not a law firm — and does not provide legal advice.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Houston, call 911 if injured, document the scene, get medical care, avoid recorded insurance statements, and consider free attorney matching before accepting a settlement.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</a:t>
            </a:r>
          </a:p>
          <a:p/>
          <a:p>
            <a:r>
              <a:t>Quick answer: After a crash in Houston, call 911 if injured, document the scene, get medical care, avoid recorded insurance statements, and consider free attorney matching before accepting a settlement.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Move to safety and call 911 if anyone is hurt.</a:t>
            </a:r>
          </a:p>
          <a:p>
            <a:r>
              <a:t>2. Photograph vehicles, plates, injuries, and road conditions.</a:t>
            </a:r>
          </a:p>
          <a:p>
            <a:r>
              <a:t>3. Exchange insurance and contact information.</a:t>
            </a:r>
          </a:p>
          <a:p>
            <a:r>
              <a:t>4. Identify witnesses before they leave.</a:t>
            </a:r>
          </a:p>
          <a:p>
            <a:r>
              <a:t>5. Seek medical care within 24 hours.</a:t>
            </a:r>
          </a:p>
          <a:p>
            <a:r>
              <a:t>6. Notify your insurer — decline a recorded statement until you understand your rights.</a:t>
            </a:r>
          </a:p>
          <a:p>
            <a:r>
              <a:t>7. Preserve dashcam or security video.</a:t>
            </a:r>
          </a:p>
          <a:p>
            <a:r>
              <a:t>8. Get free legal help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for many injury claims |</a:t>
            </a:r>
          </a:p>
          <a:p>
            <a:r>
              <a:t>| Fault framework | Modified comparative negligence (51% bar) |</a:t>
            </a:r>
          </a:p>
          <a:p>
            <a:r>
              <a:t>| WreckMatch matching fee | $0 upfront |</a:t>
            </a:r>
          </a:p>
          <a:p/>
          <a:p>
            <a:r>
              <a:t>Direct answer: Do not wait until the deadline approaches — evidence and witnesses disappear quickly.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Mistake | Why it hurts |</a:t>
            </a:r>
          </a:p>
          <a:p>
            <a:r>
              <a:t>|---------|----------------|</a:t>
            </a:r>
          </a:p>
          <a:p>
            <a:r>
              <a:t>| Recorded statement too early | Insurers use contradictions against you |</a:t>
            </a:r>
          </a:p>
          <a:p>
            <a:r>
              <a:t>| Gaps in medical treatment | Suggests minor injury |</a:t>
            </a:r>
          </a:p>
          <a:p>
            <a:r>
              <a:t>| Accepting first settlement | Often below full value |</a:t>
            </a:r>
          </a:p>
          <a:p>
            <a:r>
              <a:t>| Missing filing deadline | Claim may be barred |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Quick lowball offers before treatment finishes</a:t>
            </a:r>
          </a:p>
          <a:p>
            <a:r>
              <a:t>- Recorded interviews designed to minimize injury</a:t>
            </a:r>
          </a:p>
          <a:p>
            <a:r>
              <a:t>- Delays followed by pressure to sign</a:t>
            </a:r>
          </a:p>
          <a:p>
            <a:r>
              <a:t>- Disputing soft-tissue or whiplash claims</a:t>
            </a:r>
          </a:p>
          <a:p>
            <a:r>
              <a:t>- Blaming pre-existing conditions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DIY with insurer | Attorney + WreckMatch |</a:t>
            </a:r>
          </a:p>
          <a:p>
            <a:r>
              <a:t>|------------------|------------------------|</a:t>
            </a:r>
          </a:p>
          <a:p>
            <a:r>
              <a:t>| $0 upfront | $0 matching fee |</a:t>
            </a:r>
          </a:p>
          <a:p>
            <a:r>
              <a:t>| Limited investigation | Full claim development |</a:t>
            </a:r>
          </a:p>
          <a:p>
            <a:r>
              <a:t>| You track deadlines | Attorney calendars SOL |</a:t>
            </a:r>
          </a:p>
          <a:p>
            <a:r>
              <a:t>| Higher stress | Attorney negotiates |</a:t>
            </a:r>
          </a:p>
          <a:p/>
          <a:p>
            <a:r>
              <a:t>Serious injury, disputed fault, or commercial vehicles in Houston usually warrant counsel.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Texas Car Accident Statute of Limitations — Houston Guide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Houston car accident attorney matching → · Call (978) 515-6063</a:t>
            </a:r>
            <a:br/>
            <a:br/>
            <a:r>
              <a:t>---</a:t>
            </a:r>
            <a:br/>
            <a:br/>
            <a:r>
              <a:t>Autopilot publish 2026-05-22 · Texas city guides · LLM site map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 free consultation makes sense after hospitalization, disputed fault, a commercial truck crash, wrongful death, or if an insurer denies coverage. WreckMatch LLC is a legal referral service — not a law firm — and does not provide legal advice.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you with licensed Texas attorneys.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after you submit the form at wreckmatch.com.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this legal advice?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This article is educational only. A licensed attorney in Texas advises on your specific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full Houston guide?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https://www.wreckmatch.com/blog/texas-car-accident-statute-of-limitations-houston-guide-2026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https://www.wreckmatch.com/blog/texas-car-accident-statute-of-limitations-houston-guide-2026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Houston, call 911 if injured, document the scene, get medical care, avoid recorded insurance statements, and consider free attorney matching before accepting a settlement.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Texas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Houston?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Move to safety and call 911 if anyone is hurt.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plates, injuries, and road conditions.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Identify witnesses before they leave.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Notify your insurer — decline a recorded statement until you understand your rights.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dashcam or security video.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and fault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for many injury claims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Fault framework · Modified comparative negligence (51% bar)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upfront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Common mistakes Houston drivers make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Mistake · Why it hurts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 too early · Insurers use contradictions against you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Gaps in medical treatment · Suggests minor injury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Accepting first settlement · Often below full value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Missing filing deadline · Claim may be barred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lowball offers before treatment finishes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interviews designed to minimize injury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Delays followed by pressure to sign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soft-tissue or whiplash claims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Blaming pre-existing conditions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Should you hire a lawyer?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DIY with insurer · Attorney + WreckMatch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$0 upfront · $0 matching fee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Limited investigation · Full claim development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You track deadlines · Attorney calendars SOL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Higher stress · Attorney negotiates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Texas Car Accident Statute of Limitations — Houston Guide (2026)</dc:title>
  <dc:subject>WreckMatch educational guide — Texas</dc:subject>
  <dc:creator/>
  <cp:keywords>WreckMatch, car accident, Texas, Texas, texas car accident statute of limitations houston guide 2026, personal injury, attorney matching</cp:keywords>
  <dc:description>Gold-tier presentation summary for https://www.wreckmatch.com/blog/texas-car-accident-statute-of-limitations-houston-guide-2026.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