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Texas Car Accident Statute of Limitations — Fort Worth (2026). Full guide: https://www.wreckmatch.com/blog/texas-car-accident-statute-of-limitations-fort-worth-2026.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Fort Worth,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Fort Worth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Texas Car Accident Statute of Limitations — Fort Worth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https://www.wreckmatch.com/blog/texas-car-accident-statute-of-limitations-fort-worth-2026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https://www.wreckmatch.com/blog/texas-car-accident-statute-of-limitations-fort-worth-2026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Fort Worth,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Car Accident Statute of Limitations — Fort Worth (2026)</dc:title>
  <dc:subject>WreckMatch educational guide — Texas</dc:subject>
  <dc:creator/>
  <cp:keywords>WreckMatch, car accident, Texas, Texas, texas car accident statute of limitations fort worth 2026, personal injury, attorney matching</cp:keywords>
  <dc:description>Gold-tier presentation summary for https://www.wreckmatch.com/blog/texas-car-accident-statute-of-limitations-fort-worth-2026.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