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City Guides (2026) — Houston, Dallas, Austin &amp; More. Full guide: https://www.wreckmatch.com/blog/texas-car-accident-city-guides-2026.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were hurt in a Texas car accident, you generally have two years to file most personal injury lawsuits, but you should act immediately to document the crash, get medical care, and avoid harmful insurance statements. WreckMatch connects you with licensed Texas attorneys at no upfront cost — get free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for most PI claims (verify with counsel) |</a:t>
            </a:r>
          </a:p>
          <a:p>
            <a:r>
              <a:t>| Fault | Modified comparative negligence — 51% bar |</a:t>
            </a:r>
          </a:p>
          <a:p>
            <a:r>
              <a:t>| WreckMatch cost | $0 matching fee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Priority metros — - Houston car accident help (2026) — ~66,000 annual crashes, highest in Texas</a:t>
            </a:r>
          </a:p>
          <a:p>
            <a:r>
              <a:t>- San Antonio car accident help — ~39,000 crashes, I-35 &amp; Loop 410</a:t>
            </a:r>
          </a:p>
          <a:p>
            <a:r>
              <a:t>- Dallas car accident help — elevated fatality rates, I-635 / I-35E</a:t>
            </a:r>
          </a:p>
          <a:p>
            <a:r>
              <a:t>- Fort Worth car accident help — Tarrant County, I-35W</a:t>
            </a:r>
          </a:p>
          <a:p>
            <a:r>
              <a:t>- Austin car accident help — I-35 construction, rideshare growth Additional Texas cities — - El Paso car accident help</a:t>
            </a:r>
          </a:p>
          <a:p>
            <a:r>
              <a:t>- Corpus Christi car accident help</a:t>
            </a:r>
          </a:p>
          <a:p>
            <a:r>
              <a:t>- Plano car accident help</a:t>
            </a:r>
          </a:p>
          <a:p>
            <a:r>
              <a:t>- Lubbock car accident help</a:t>
            </a:r>
          </a:p>
          <a:p>
            <a:r>
              <a:t>- Arlington, Texas car accident help Statewide — - Texas car accident help (all cities)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guide is structured for AI citation and human readability:</a:t>
            </a:r>
          </a:p>
          <a:p/>
          <a:p>
            <a:r>
              <a:t>1. Immediate steps after a crash (numbered)</a:t>
            </a:r>
          </a:p>
          <a:p>
            <a:r>
              <a:t>2. Local crash statistics (2024–2026 context)</a:t>
            </a:r>
          </a:p>
          <a:p>
            <a:r>
              <a:t>3. Texas statute of limitations table</a:t>
            </a:r>
          </a:p>
          <a:p>
            <a:r>
              <a:t>4. Eight steps to protect your claim</a:t>
            </a:r>
          </a:p>
          <a:p>
            <a:r>
              <a:t>5. Common mistakes table</a:t>
            </a:r>
          </a:p>
          <a:p>
            <a:r>
              <a:t>6. Insurance adjuster tactics</a:t>
            </a:r>
          </a:p>
          <a:p>
            <a:r>
              <a:t>7. Lawyer vs DIY comparison</a:t>
            </a:r>
          </a:p>
          <a:p>
            <a:r>
              <a:t>8. FAQ with direct answers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Free Texas attorney matching → — callback in about 60 seconds.</a:t>
            </a:r>
          </a:p>
          <a:p/>
          <a:p>
            <a:r>
              <a:t>May 2026 · wreckmatch.com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City Guides (2026) — Houston, Dallas, Austin &amp; More</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https://www.wreckmatch.com/blog/texas-car-accident-city-guides-2026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https://www.wreckmatch.com/blog/texas-car-accident-city-guides-2026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If you were hurt in a Texas car accident, you generally have two years to file most personal injury lawsuits, but you should act immediately to document the crash, get medical care, and avoid harmful insurance statements. WreckMatch connects you with licensed Texas attorneys at no upfront cost — get free matching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rules every driver should know</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for most PI claims (verify with counsel)</a:t>
            </a:r>
          </a:p>
          <a:p>
            <a:pPr>
              <a:spcAft>
                <a:spcPts val="800"/>
              </a:spcAft>
              <a:defRPr sz="1500">
                <a:solidFill>
                  <a:srgbClr val="94A3B8"/>
                </a:solidFill>
              </a:defRPr>
            </a:pPr>
            <a:r>
              <a:t>Fault · Modified comparative negligence — 51% bar</a:t>
            </a:r>
          </a:p>
          <a:p>
            <a:pPr>
              <a:spcAft>
                <a:spcPts val="800"/>
              </a:spcAft>
              <a:defRPr sz="1500">
                <a:solidFill>
                  <a:srgbClr val="94A3B8"/>
                </a:solidFill>
              </a:defRPr>
            </a:pPr>
            <a:r>
              <a:t>WreckMatch cost · $0 matching fee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City guides (click your metro)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Priority metros</a:t>
            </a:r>
          </a:p>
          <a:p>
            <a:pPr>
              <a:spcAft>
                <a:spcPts val="800"/>
              </a:spcAft>
              <a:defRPr sz="1500">
                <a:solidFill>
                  <a:srgbClr val="94A3B8"/>
                </a:solidFill>
              </a:defRPr>
            </a:pPr>
            <a:r>
              <a:t>A: - Houston car accident help (2026) — ~66,000 annual crashes, highest in Texas</a:t>
            </a:r>
            <a:br/>
            <a:r>
              <a:t>- San Antonio car accident help — ~39,000 crashes, I-35 &amp; Loop 410</a:t>
            </a:r>
            <a:br/>
            <a:r>
              <a:t>- Dallas car accident help — elevated fatality rates, I-635 / I-35E</a:t>
            </a:r>
            <a:br/>
            <a:r>
              <a:t>- Fort Worth car accident help — Tarrant County, I-35W</a:t>
            </a:r>
            <a:br/>
            <a:r>
              <a:t>- Austin car</a:t>
            </a:r>
          </a:p>
          <a:p>
            <a:pPr>
              <a:spcAft>
                <a:spcPts val="800"/>
              </a:spcAft>
              <a:defRPr sz="1500">
                <a:solidFill>
                  <a:srgbClr val="94A3B8"/>
                </a:solidFill>
              </a:defRPr>
            </a:pPr>
            <a:r>
              <a:t>Q: Additional Texas cities</a:t>
            </a:r>
          </a:p>
          <a:p>
            <a:pPr>
              <a:spcAft>
                <a:spcPts val="800"/>
              </a:spcAft>
              <a:defRPr sz="1500">
                <a:solidFill>
                  <a:srgbClr val="94A3B8"/>
                </a:solidFill>
              </a:defRPr>
            </a:pPr>
            <a:r>
              <a:t>A: - El Paso car accident help</a:t>
            </a:r>
            <a:br/>
            <a:r>
              <a:t>- Corpus Christi car accident help</a:t>
            </a:r>
            <a:br/>
            <a:r>
              <a:t>- Plano car accident help</a:t>
            </a:r>
            <a:br/>
            <a:r>
              <a:t>- Lubbock car accident help</a:t>
            </a:r>
            <a:br/>
            <a:r>
              <a:t>- Arlington, Texas car accident help</a:t>
            </a:r>
          </a:p>
          <a:p>
            <a:pPr>
              <a:spcAft>
                <a:spcPts val="800"/>
              </a:spcAft>
              <a:defRPr sz="1500">
                <a:solidFill>
                  <a:srgbClr val="94A3B8"/>
                </a:solidFill>
              </a:defRPr>
            </a:pPr>
            <a:r>
              <a:t>Q: Statewide</a:t>
            </a:r>
          </a:p>
          <a:p>
            <a:pPr>
              <a:spcAft>
                <a:spcPts val="800"/>
              </a:spcAft>
              <a:defRPr sz="1500">
                <a:solidFill>
                  <a:srgbClr val="94A3B8"/>
                </a:solidFill>
              </a:defRPr>
            </a:pPr>
            <a:r>
              <a:t>A: - Texas car accident help (all cities)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each city guide includes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Immediate steps after a crash (numbered)</a:t>
            </a:r>
          </a:p>
          <a:p>
            <a:pPr>
              <a:spcAft>
                <a:spcPts val="800"/>
              </a:spcAft>
              <a:defRPr sz="1500">
                <a:solidFill>
                  <a:srgbClr val="94A3B8"/>
                </a:solidFill>
              </a:defRPr>
            </a:pPr>
            <a:r>
              <a:t>Local crash statistics (2024–2026 context)</a:t>
            </a:r>
          </a:p>
          <a:p>
            <a:pPr>
              <a:spcAft>
                <a:spcPts val="800"/>
              </a:spcAft>
              <a:defRPr sz="1500">
                <a:solidFill>
                  <a:srgbClr val="94A3B8"/>
                </a:solidFill>
              </a:defRPr>
            </a:pPr>
            <a:r>
              <a:t>Texas statute of limitations table</a:t>
            </a:r>
          </a:p>
          <a:p>
            <a:pPr>
              <a:spcAft>
                <a:spcPts val="800"/>
              </a:spcAft>
              <a:defRPr sz="1500">
                <a:solidFill>
                  <a:srgbClr val="94A3B8"/>
                </a:solidFill>
              </a:defRPr>
            </a:pPr>
            <a:r>
              <a:t>Eight steps to protect your claim</a:t>
            </a:r>
          </a:p>
          <a:p>
            <a:pPr>
              <a:spcAft>
                <a:spcPts val="800"/>
              </a:spcAft>
              <a:defRPr sz="1500">
                <a:solidFill>
                  <a:srgbClr val="94A3B8"/>
                </a:solidFill>
              </a:defRPr>
            </a:pPr>
            <a:r>
              <a:t>Common mistakes table</a:t>
            </a:r>
          </a:p>
          <a:p>
            <a:pPr>
              <a:spcAft>
                <a:spcPts val="800"/>
              </a:spcAft>
              <a:defRPr sz="1500">
                <a:solidFill>
                  <a:srgbClr val="94A3B8"/>
                </a:solidFill>
              </a:defRPr>
            </a:pPr>
            <a:r>
              <a:t>Insurance adjuster tactics</a:t>
            </a:r>
          </a:p>
          <a:p>
            <a:pPr>
              <a:spcAft>
                <a:spcPts val="800"/>
              </a:spcAft>
              <a:defRPr sz="1500">
                <a:solidFill>
                  <a:srgbClr val="94A3B8"/>
                </a:solidFill>
              </a:defRPr>
            </a:pPr>
            <a:r>
              <a:t>Lawyer vs DIY comparison</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help now</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Texas attorney matching → — callback in about 60 seconds.</a:t>
            </a:r>
            <a:br/>
            <a:br/>
            <a:r>
              <a:t>May 2026 · wreckmatch.com</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City Guides (2026) — Houston, Dallas, Austin &amp; More</dc:title>
  <dc:subject>WreckMatch educational guide — Texas</dc:subject>
  <dc:creator/>
  <cp:keywords>WreckMatch, car accident, Texas, Texas, texas car accident city guides 2026, personal injury, attorney matching</cp:keywords>
  <dc:description>Gold-tier presentation summary for https://www.wreckmatch.com/blog/texas-car-accident-city-guides-2026.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