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Statute of Limitations for Car Accidents by State. Full guide: https://www.wreckmatch.com/blog/statute-of-limitations-car-accidents-by-state.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It is the last date to file a lawsuit. After it passes, courts usually dismiss injury claims.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Personal injury: often 2–3 years from the crash (varies by state)  </a:t>
            </a:r>
          </a:p>
          <a:p>
            <a:r>
              <a:t>- Property damage only: sometimes shorter  </a:t>
            </a:r>
          </a:p>
          <a:p>
            <a:r>
              <a:t>- Claims against cities/states: often months, with notice requirements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Minors — clocks may pause until adulthood  </a:t>
            </a:r>
          </a:p>
          <a:p>
            <a:r>
              <a:t>- Wrongful death — separate rule from injury claims  </a:t>
            </a:r>
          </a:p>
          <a:p>
            <a:r>
              <a:t>- UM/UIM — may follow contract notice rules too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Negotiation does not stop the clock. If you are close to the deadline, speak with an attorney immediately.</a:t>
            </a:r>
          </a:p>
          <a:p/>
          <a:p>
            <a:r>
              <a:t>Find your state: All 50 states · examples: Florida · New York · Free help form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Statute of Limitations for Car Accidents by State</a:t>
            </a:r>
          </a:p>
          <a:p>
            <a:pPr>
              <a:spcBef>
                <a:spcPts val="1200"/>
              </a:spcBef>
              <a:defRPr sz="1600">
                <a:solidFill>
                  <a:srgbClr val="94A3B8"/>
                </a:solidFill>
              </a:defRPr>
            </a:pPr>
            <a:r>
              <a:t>Car Accidents · 2026-05-17T00:00:00.000Z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your state?</a:t>
            </a:r>
          </a:p>
          <a:p>
            <a:pPr>
              <a:spcAft>
                <a:spcPts val="800"/>
              </a:spcAft>
              <a:defRPr sz="1500">
                <a:solidFill>
                  <a:srgbClr val="94A3B8"/>
                </a:solidFill>
              </a:defRPr>
            </a:pPr>
            <a:r>
              <a:t>A: your state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https://www.wreckmatch.com/blog/statute-of-limitations-car-accidents-by-state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https://www.wreckmatch.com/blog/statute-of-limitations-car-accidents-by-state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is a statute of limitations?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It is the last date to file a lawsuit. After it passes, courts usually dismiss injury claims.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Typical windows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Personal injury: often 2–3 years from the crash (varies by state)</a:t>
            </a:r>
          </a:p>
          <a:p>
            <a:pPr>
              <a:spcAft>
                <a:spcPts val="800"/>
              </a:spcAft>
              <a:defRPr sz="1500">
                <a:solidFill>
                  <a:srgbClr val="94A3B8"/>
                </a:solidFill>
              </a:defRPr>
            </a:pPr>
            <a:r>
              <a:t>Property damage only: sometimes shorter</a:t>
            </a:r>
          </a:p>
          <a:p>
            <a:pPr>
              <a:spcAft>
                <a:spcPts val="800"/>
              </a:spcAft>
              <a:defRPr sz="1500">
                <a:solidFill>
                  <a:srgbClr val="94A3B8"/>
                </a:solidFill>
              </a:defRPr>
            </a:pPr>
            <a:r>
              <a:t>Claims against cities/states: often months, with notice requirements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Special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Minors — clocks may pause until adulthood</a:t>
            </a:r>
          </a:p>
          <a:p>
            <a:pPr>
              <a:spcAft>
                <a:spcPts val="800"/>
              </a:spcAft>
              <a:defRPr sz="1500">
                <a:solidFill>
                  <a:srgbClr val="94A3B8"/>
                </a:solidFill>
              </a:defRPr>
            </a:pPr>
            <a:r>
              <a:t>Wrongful death — separate rule from injury claims</a:t>
            </a:r>
          </a:p>
          <a:p>
            <a:pPr>
              <a:spcAft>
                <a:spcPts val="800"/>
              </a:spcAft>
              <a:defRPr sz="1500">
                <a:solidFill>
                  <a:srgbClr val="94A3B8"/>
                </a:solidFill>
              </a:defRPr>
            </a:pPr>
            <a:r>
              <a:t>UM/UIM — may follow contract notice rules too</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Do not wait for the insurer to “finish investigating”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Negotiation does not stop the clock. If you are close to the deadline, speak with an attorney immediately.</a:t>
            </a:r>
            <a:br/>
            <a:br/>
            <a:r>
              <a:t>Find your state: All 50 states · examples: Florida · New York · Free help form · (978) 515-6063</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Statute of Limitations for Car Accidents by State</dc:title>
  <dc:subject>WreckMatch educational guide — Car Accidents</dc:subject>
  <dc:creator/>
  <cp:keywords>WreckMatch, car accident, Car Accidents, statute of limitations car accidents by state, personal injury, attorney matching</cp:keywords>
  <dc:description>Gold-tier presentation summary for https://www.wreckmatch.com/blog/statute-of-limitations-car-accidents-by-state.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