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Spinal Cord Injury After a Crash in Philadelphia, Pennsylvania (2026). Full guide: https://www.wreckmatch.com/blog/spinal-cord-injury-after-a-crash-in-philadelphia-pennsylvania-2026.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Philadelphia,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Pennsylvania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Philadelphia,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Pennsylvania. How fast is callback? — Typically under 60 seconds at wreckmatch.com. Full Philadelphia guide — Philadelphia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Spinal Cord Injury After a Crash in Philadelphia, Pennsylvania (2026)</a:t>
            </a:r>
          </a:p>
          <a:p>
            <a:pPr>
              <a:spcBef>
                <a:spcPts val="1200"/>
              </a:spcBef>
              <a:defRPr sz="1600">
                <a:solidFill>
                  <a:srgbClr val="94A3B8"/>
                </a:solidFill>
              </a:defRPr>
            </a:pPr>
            <a:r>
              <a:t>Severe Injury · Pennsylvania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spinal-cord injury case claim in Pennsylvania?</a:t>
            </a:r>
          </a:p>
          <a:p>
            <a:pPr>
              <a:spcAft>
                <a:spcPts val="800"/>
              </a:spcAft>
              <a:defRPr sz="1500">
                <a:solidFill>
                  <a:srgbClr val="94A3B8"/>
                </a:solidFill>
              </a:defRPr>
            </a:pPr>
            <a:r>
              <a:t>A: Pennsylvania sets a 2-year statute of limitations for most personal-injury lawsuits arising from a spinal-cord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spinal-cord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https://www.wreckmatch.com/blog/spinal-cord-injury-after-a-crash-in-philadelphia-pennsylvania-2026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https://www.wreckmatch.com/blog/spinal-cord-injury-after-a-crash-in-philadelphia-pennsylvania-2026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Philadelphia,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Philadelphia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Pennsylvania are not outgunned. This g</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Pennsylvania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Pennsylvania.</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Philadelphia guide</a:t>
            </a:r>
          </a:p>
          <a:p>
            <a:pPr>
              <a:spcAft>
                <a:spcPts val="800"/>
              </a:spcAft>
              <a:defRPr sz="1500">
                <a:solidFill>
                  <a:srgbClr val="94A3B8"/>
                </a:solidFill>
              </a:defRPr>
            </a:pPr>
            <a:r>
              <a:t>A: Philadelphia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Spinal Cord Injury After a Crash in Philadelphia, Pennsylvania (2026)</dc:title>
  <dc:subject>WreckMatch educational guide — Severe Injury</dc:subject>
  <dc:creator/>
  <cp:keywords>WreckMatch, car accident, Pennsylvania, Severe Injury, spinal cord injury after a crash in philadelphia pennsylvania 2026, personal injury, attorney matching</cp:keywords>
  <dc:description>Gold-tier presentation summary for https://www.wreckmatch.com/blog/spinal-cord-injury-after-a-crash-in-philadelphia-pennsylvania-2026.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