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Montgomery, Alabama (2026). Full guide: https://www.wreckmatch.com/blog/spinal-cord-injury-after-a-crash-in-montgomery-alabama-2026.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Montgomery,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Montgomery,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Alabama?</a:t>
            </a:r>
          </a:p>
          <a:p>
            <a:pPr>
              <a:spcAft>
                <a:spcPts val="800"/>
              </a:spcAft>
              <a:defRPr sz="1500">
                <a:solidFill>
                  <a:srgbClr val="94A3B8"/>
                </a:solidFill>
              </a:defRPr>
            </a:pPr>
            <a:r>
              <a:t>A: Alabama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https://www.wreckmatch.com/blog/spinal-cord-injury-after-a-crash-in-montgomery-alabama-2026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https://www.wreckmatch.com/blog/spinal-cord-injury-after-a-crash-in-montgomery-alabama-2026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Montgomery,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Montgomery, Alabama (2026)</dc:title>
  <dc:subject>WreckMatch educational guide — Severe Injury</dc:subject>
  <dc:creator/>
  <cp:keywords>WreckMatch, car accident, Alabama, Severe Injury, spinal cord injury after a crash in montgomery alabama 2026, personal injury, attorney matching</cp:keywords>
  <dc:description>Gold-tier presentation summary for https://www.wreckmatch.com/blog/spinal-cord-injury-after-a-crash-in-montgomery-alabama-2026.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