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Spinal Cord Injury After a Crash in Los Angeles, California (2026). Full guide: https://www.wreckmatch.com/blog/spinal-cord-injury-after-a-crash-in-los-angeles-california-2026.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Los Angeles,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California are not outgunned. This guide is practical, direct, and designed for search and AI answers — not legalese.</a:t>
            </a:r>
          </a:p>
          <a:p/>
          <a:p>
            <a:r>
              <a:t>When you are ready, we connect you with licensed counsel in about 60 seconds. WreckMatch is a referral service, not a law firm.</a:t>
            </a:r>
          </a:p>
          <a:p/>
          <a:p/>
          <a:p>
            <a:r>
              <a:t>Quick answer: After a crash in Los Angeles,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and future medical costs</a:t>
            </a:r>
          </a:p>
          <a:p>
            <a:r>
              <a:t>- Do not accept settlements before maximum medical improvement (MMI)</a:t>
            </a:r>
          </a:p>
          <a:p>
            <a:r>
              <a:t>- Life-care planners and economists may be needed</a:t>
            </a:r>
          </a:p>
          <a:p>
            <a:r>
              <a:t>- Wrongful death claims have different beneficiaries and deadlines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(many claims)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California. How fast is callback? — Typically under 60 seconds at wreckmatch.com. Full Los Angeles guide — Los Angeles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Spinal Cord Injury After a Crash in Los Angeles, California (2026)</a:t>
            </a:r>
          </a:p>
          <a:p>
            <a:pPr>
              <a:spcBef>
                <a:spcPts val="1200"/>
              </a:spcBef>
              <a:defRPr sz="1600">
                <a:solidFill>
                  <a:srgbClr val="94A3B8"/>
                </a:solidFill>
              </a:defRPr>
            </a:pPr>
            <a:r>
              <a:t>Severe Injury · California · 2026-05-24</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spinal-cord injury case claim in California?</a:t>
            </a:r>
          </a:p>
          <a:p>
            <a:pPr>
              <a:spcAft>
                <a:spcPts val="800"/>
              </a:spcAft>
              <a:defRPr sz="1500">
                <a:solidFill>
                  <a:srgbClr val="94A3B8"/>
                </a:solidFill>
              </a:defRPr>
            </a:pPr>
            <a:r>
              <a:t>A: California sets a 2-year statute of limitations for most personal-injury lawsuits arising from a spinal-cord 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consu</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spinal-cord 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https://www.wreckmatch.com/blog/spinal-cord-injury-after-a-crash-in-los-angeles-california-2026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https://www.wreckmatch.com/blog/spinal-cord-injury-after-a-crash-in-los-angeles-california-2026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Los Angeles, call 911, get trauma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Los Angeles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California are not outgunned. This gui</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&amp; catastrophic injury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and future medical costs</a:t>
            </a:r>
          </a:p>
          <a:p>
            <a:pPr>
              <a:spcAft>
                <a:spcPts val="800"/>
              </a:spcAft>
              <a:defRPr sz="1500">
                <a:solidFill>
                  <a:srgbClr val="94A3B8"/>
                </a:solidFill>
              </a:defRPr>
            </a:pPr>
            <a:r>
              <a:t>Do not accept settlements before maximum medical improvement (MMI)</a:t>
            </a:r>
          </a:p>
          <a:p>
            <a:pPr>
              <a:spcAft>
                <a:spcPts val="800"/>
              </a:spcAft>
              <a:defRPr sz="1500">
                <a:solidFill>
                  <a:srgbClr val="94A3B8"/>
                </a:solidFill>
              </a:defRPr>
            </a:pPr>
            <a:r>
              <a:t>Life-care planners and economists may be needed</a:t>
            </a:r>
          </a:p>
          <a:p>
            <a:pPr>
              <a:spcAft>
                <a:spcPts val="800"/>
              </a:spcAft>
              <a:defRPr sz="1500">
                <a:solidFill>
                  <a:srgbClr val="94A3B8"/>
                </a:solidFill>
              </a:defRPr>
            </a:pPr>
            <a:r>
              <a:t>Wrongful death claims have different beneficiaries and deadlines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California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 (many claims)</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California.</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Los Angeles guide</a:t>
            </a:r>
          </a:p>
          <a:p>
            <a:pPr>
              <a:spcAft>
                <a:spcPts val="800"/>
              </a:spcAft>
              <a:defRPr sz="1500">
                <a:solidFill>
                  <a:srgbClr val="94A3B8"/>
                </a:solidFill>
              </a:defRPr>
            </a:pPr>
            <a:r>
              <a:t>A: Los Angeles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Spinal Cord Injury After a Crash in Los Angeles, California (2026)</dc:title>
  <dc:subject>WreckMatch educational guide — Severe Injury</dc:subject>
  <dc:creator/>
  <cp:keywords>WreckMatch, car accident, California, Severe Injury, spinal cord injury after a crash in los angeles california 2026, personal injury, attorney matching</cp:keywords>
  <dc:description>Gold-tier presentation summary for https://www.wreckmatch.com/blog/spinal-cord-injury-after-a-crash-in-los-angeles-california-2026.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