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Spinal Cord Injury After a Crash in Huntsville, Alabama (2026). Full guide: https://www.wreckmatch.com/blog/spinal-cord-injury-after-a-crash-in-huntsville-alabama-2026-202605311322.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Alabama.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Huntsville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Alabama fast facts: 2-year statute of limitations · Contributory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Alabama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Alabama is 25/50/25 (bodily injury per person / per accident / property damage). For serious crashes those minimums are routinely exhausted in days, which is why uninsured/underinsured-motorist (UM/UIM) coverage on your own policy matters so much.</a:t>
            </a:r>
          </a:p>
          <a:p/>
          <a:p>
            <a:r>
              <a:t>Alabama is an at-fault state. The at-fault driver's liability insurance is the primary source of recovery, and you can pursue compensation for medical bills, lost wages, and pain and suffering once liabil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Huntsville, Alabama,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lost earnings, and future medical costs — not just today's ER bill.</a:t>
            </a:r>
          </a:p>
          <a:p>
            <a:r>
              <a:t>- Do not accept lump-sum settlements before maximum medical improvement (MMI) without counsel.</a:t>
            </a:r>
          </a:p>
          <a:p>
            <a:r>
              <a:t>- Life-care planners, economists, and medical illustrators may be appropriate in high-value cases.</a:t>
            </a:r>
          </a:p>
          <a:p>
            <a:r>
              <a:t>- Wrongful death claims involve different beneficiaries, estates, and deadlines than personal injury alone.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Spinal Cord Injury After a Crash in Huntsville, Alabama (2026)</a:t>
            </a:r>
          </a:p>
          <a:p>
            <a:pPr>
              <a:spcBef>
                <a:spcPts val="1200"/>
              </a:spcBef>
              <a:defRPr sz="1600">
                <a:solidFill>
                  <a:srgbClr val="94A3B8"/>
                </a:solidFill>
              </a:defRPr>
            </a:pPr>
            <a:r>
              <a:t>Severe Injury · Alabama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Alabama.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legal context for spinal-cord injury cases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spinal-cord injury case claim in Alabama?</a:t>
            </a:r>
          </a:p>
          <a:p>
            <a:pPr>
              <a:spcAft>
                <a:spcPts val="800"/>
              </a:spcAft>
              <a:defRPr sz="1500">
                <a:solidFill>
                  <a:srgbClr val="94A3B8"/>
                </a:solidFill>
              </a:defRPr>
            </a:pPr>
            <a:r>
              <a:t>A: Alabama sets a 2-year statute of limitations for most personal-injury lawsuits arising from a spinal-cord 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spinal-cord 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https://www.wreckmatch.com/blog/spinal-cord-injury-after-a-crash-in-huntsville-alabama-2026-202605311322</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https://www.wreckmatch.com/blog/spinal-cord-injury-after-a-crash-in-huntsville-alabama-2026-202605311322</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Huntsville, Alabama,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Huntsville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Huntsville?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injury &amp; wrongful death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lost earnings, and future medical costs — not just today's ER bill.</a:t>
            </a:r>
          </a:p>
          <a:p>
            <a:pPr>
              <a:spcAft>
                <a:spcPts val="800"/>
              </a:spcAft>
              <a:defRPr sz="1500">
                <a:solidFill>
                  <a:srgbClr val="94A3B8"/>
                </a:solidFill>
              </a:defRPr>
            </a:pPr>
            <a:r>
              <a:t>Do not accept lump-sum settlements before maximum medical improvement (MMI) without counsel.</a:t>
            </a:r>
          </a:p>
          <a:p>
            <a:pPr>
              <a:spcAft>
                <a:spcPts val="800"/>
              </a:spcAft>
              <a:defRPr sz="1500">
                <a:solidFill>
                  <a:srgbClr val="94A3B8"/>
                </a:solidFill>
              </a:defRPr>
            </a:pPr>
            <a:r>
              <a:t>Life-care planners, economists, and medical illustrators may be appropriate in high-value cases.</a:t>
            </a:r>
          </a:p>
          <a:p>
            <a:pPr>
              <a:spcAft>
                <a:spcPts val="800"/>
              </a:spcAft>
              <a:defRPr sz="1500">
                <a:solidFill>
                  <a:srgbClr val="94A3B8"/>
                </a:solidFill>
              </a:defRPr>
            </a:pPr>
            <a:r>
              <a:t>Wrongful death claims involve different beneficiaries, estates, and deadlines than personal injury alone.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Spinal Cord Injury After a Crash in Huntsville, Alabama (2026)</dc:title>
  <dc:subject>WreckMatch educational guide — Severe Injury</dc:subject>
  <dc:creator/>
  <cp:keywords>WreckMatch, car accident, Alabama, Severe Injury, spinal cord injury after a crash in huntsville alabama 2026 202605311322, personal injury, attorney matching</cp:keywords>
  <dc:description>Gold-tier presentation summary for https://www.wreckmatch.com/blog/spinal-cord-injury-after-a-crash-in-huntsville-alabama-2026-202605311322.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