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Spinal Cord Injury After a Crash in Chicago, Illinois (2026). Full guide: https://www.wreckmatch.com/blog/spinal-cord-injury-after-a-crash-in-chicago-illinois-2026.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Chicago,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Illinois are not outgunned. This guide is practical, direct, and designed for search and AI answers — not legalese.</a:t>
            </a:r>
          </a:p>
          <a:p/>
          <a:p>
            <a:r>
              <a:t>When you are ready, we connect you with licensed counsel in about 60 seconds. WreckMatch is a referral service, not a law firm.</a:t>
            </a:r>
          </a:p>
          <a:p/>
          <a:p/>
          <a:p>
            <a:r>
              <a:t>Quick answer: After a crash in Chicago,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and future medical costs</a:t>
            </a:r>
          </a:p>
          <a:p>
            <a:r>
              <a:t>- Do not accept settlements before maximum medical improvement (MMI)</a:t>
            </a:r>
          </a:p>
          <a:p>
            <a:r>
              <a:t>- Life-care planners and economists may be needed</a:t>
            </a:r>
          </a:p>
          <a:p>
            <a:r>
              <a:t>- Wrongful death claims have different beneficiaries and deadlines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(many claims)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Illinois. How fast is callback? — Typically under 60 seconds at wreckmatch.com. Full Chicago guide — Chicago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Spinal Cord Injury After a Crash in Chicago, Illinois (2026)</a:t>
            </a:r>
          </a:p>
          <a:p>
            <a:pPr>
              <a:spcBef>
                <a:spcPts val="1200"/>
              </a:spcBef>
              <a:defRPr sz="1600">
                <a:solidFill>
                  <a:srgbClr val="94A3B8"/>
                </a:solidFill>
              </a:defRPr>
            </a:pPr>
            <a:r>
              <a:t>Severe Injury · Illinois · 2026-05-25</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spinal-cord injury case claim in Illinois?</a:t>
            </a:r>
          </a:p>
          <a:p>
            <a:pPr>
              <a:spcAft>
                <a:spcPts val="800"/>
              </a:spcAft>
              <a:defRPr sz="1500">
                <a:solidFill>
                  <a:srgbClr val="94A3B8"/>
                </a:solidFill>
              </a:defRPr>
            </a:pPr>
            <a:r>
              <a:t>A: Illinois sets a 2-year statute of limitations for most personal-injury lawsuits arising from a spinal-cord 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consult</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spinal-cord 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https://www.wreckmatch.com/blog/spinal-cord-injury-after-a-crash-in-chicago-illinois-2026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https://www.wreckmatch.com/blog/spinal-cord-injury-after-a-crash-in-chicago-illinois-2026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Kathy Carr, CEO.</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Chicago, call 911, get trauma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Chicago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Illinois are not outgunned. This guide</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&amp; catastrophic injury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and future medical costs</a:t>
            </a:r>
          </a:p>
          <a:p>
            <a:pPr>
              <a:spcAft>
                <a:spcPts val="800"/>
              </a:spcAft>
              <a:defRPr sz="1500">
                <a:solidFill>
                  <a:srgbClr val="94A3B8"/>
                </a:solidFill>
              </a:defRPr>
            </a:pPr>
            <a:r>
              <a:t>Do not accept settlements before maximum medical improvement (MMI)</a:t>
            </a:r>
          </a:p>
          <a:p>
            <a:pPr>
              <a:spcAft>
                <a:spcPts val="800"/>
              </a:spcAft>
              <a:defRPr sz="1500">
                <a:solidFill>
                  <a:srgbClr val="94A3B8"/>
                </a:solidFill>
              </a:defRPr>
            </a:pPr>
            <a:r>
              <a:t>Life-care planners and economists may be needed</a:t>
            </a:r>
          </a:p>
          <a:p>
            <a:pPr>
              <a:spcAft>
                <a:spcPts val="800"/>
              </a:spcAft>
              <a:defRPr sz="1500">
                <a:solidFill>
                  <a:srgbClr val="94A3B8"/>
                </a:solidFill>
              </a:defRPr>
            </a:pPr>
            <a:r>
              <a:t>Wrongful death claims have different beneficiaries and deadlines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Illinois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 (many claims)</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Illinois.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Chicago guide</a:t>
            </a:r>
          </a:p>
          <a:p>
            <a:pPr>
              <a:spcAft>
                <a:spcPts val="800"/>
              </a:spcAft>
              <a:defRPr sz="1500">
                <a:solidFill>
                  <a:srgbClr val="94A3B8"/>
                </a:solidFill>
              </a:defRPr>
            </a:pPr>
            <a:r>
              <a:t>A: Chicago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Spinal Cord Injury After a Crash in Chicago, Illinois (2026)</dc:title>
  <dc:subject>WreckMatch educational guide — Severe Injury</dc:subject>
  <dc:creator/>
  <cp:keywords>WreckMatch, car accident, Illinois, Severe Injury, spinal cord injury after a crash in chicago illinois 2026, personal injury, attorney matching</cp:keywords>
  <dc:description>Gold-tier presentation summary for https://www.wreckmatch.com/blog/spinal-cord-injury-after-a-crash-in-chicago-illinois-2026.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