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Montgomery, Alabama (2026). Full guide: https://www.wreckmatch.com/blog/severe-injury-after-a-car-accident-in-montgomery-alabama-2026-202605311629.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Montgomery,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https://www.wreckmatch.com/blog/severe-injury-after-a-car-accident-in-montgomery-alabama-2026-202605311629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https://www.wreckmatch.com/blog/severe-injury-after-a-car-accident-in-montgomery-alabama-2026-202605311629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Montgomery, Alabama (2026)</dc:title>
  <dc:subject>WreckMatch educational guide — Severe Injury</dc:subject>
  <dc:creator/>
  <cp:keywords>WreckMatch, car accident, Alabama, Severe Injury, severe injury after a car accident in montgomery alabama 2026 202605311629, personal injury, attorney matching</cp:keywords>
  <dc:description>Gold-tier presentation summary for https://www.wreckmatch.com/blog/severe-injury-after-a-car-accident-in-montgomery-alabama-2026-202605311629.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