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Semi Truck Accident in Tallahassee, Florida: What to Do (2026). Full guide: https://www.wreckmatch.com/blog/semi-truck-accident-in-tallahassee-florida-what-to-do-2026.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Is WreckMatch a law firm? — No. WreckMatch LLC is a legal referral service — not a law firm. We connect injured people with participating attorneys who handle car, truck, and catastrophic injury cases in Florida. How fast is the callback? — Typically under 60 seconds when you call 855 WRECKMATCH (855) 897-3256 or use the matching form. What if I cannot afford a lawyer? — Participating attorneys usually work on contingency — no upfront fee for representation; fees are agreed in writing if they recover compensation for you. Where is the local help hub? — Tallahassee car accident help · National what-to-do guide</a:t>
            </a:r>
          </a:p>
          <a:p/>
          <a:p/>
          <a:p>
            <a:r>
              <a:t>Reviewed for legal context by Judge Roy Waddell, Legal Advisor at WreckMatch LLC — courtroom and procedural perspective only; not legal advice for your specific case.</a:t>
            </a:r>
          </a:p>
          <a:p/>
          <a:p/>
          <a:p>
            <a:r>
              <a:t>Free attorney matching → · 855 WRECKMATCH (855) 897-3256</a:t>
            </a:r>
          </a:p>
          <a:p/>
          <a:p/>
          <a:p/>
          <a:p>
            <a:r>
              <a:t>At a glance: Florida fast facts: 4-year statute of limitations · Pure comparative fault rule · 10/20/10 (PIP required) minimum auto liability insurance · no-fault state.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 Florida, the statute of limitations on most personal-injury claims is 4 years from the date of the crash. Missing that window almost always ends the case — courts dismiss late-filed lawsuits with rare exceptions for minors, mental incapacity, or delayed discovery of injuries. Notice deadlines for claims against government vehicles can be far shorter, sometimes 60 to 180 days.</a:t>
            </a:r>
          </a:p>
          <a:p/>
          <a:p>
            <a:r>
              <a:t>Florida follows the Pure comparative rule for fault allocation. Pure comparative negligence reduces your recovery in proportion to your share of fault, but never bars it. A driver found 30% responsible can still recover 70% of damages. The minimum liability insurance every driver must carry in Florida is 10/20/10 (PIP required) (bodily injury per person / per accident / property damage). For serious crashes those minimums are routinely exhausted in days, which is why uninsured/underinsured-motorist (UM/UIM) coverage on your own policy matters so much.</a:t>
            </a:r>
          </a:p>
          <a:p/>
          <a:p>
            <a:r>
              <a:t>Florida is a no-fault state, meaning your own Personal Injury Protection (PIP) coverage typically pays your initial medical bills regardless of fault. You can usually pursue the at-fault driver only after crossing a "serious injury" threshold defined by Flor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semi truck or crash in Tallahassee, Florida, call 911, get medical care, preserve evidence including ECM/black box and carrier IDs,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Florida are not outgunned. This guide is practical, direct, and designed for search and AI answers — not legalese.</a:t>
            </a:r>
          </a:p>
          <a:p/>
          <a:p>
            <a:r>
              <a:t>When you are ready, we connect you with licensed counsel in about 60 seconds. WreckMatch is a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 commercial crashes often need highway patrol, HAZMAT, and EMS.</a:t>
            </a:r>
          </a:p>
          <a:p>
            <a:r>
              <a:t>2. Photograph all units, DOT numbers, plates, carrier logos, and road conditions.</a:t>
            </a:r>
          </a:p>
          <a:p>
            <a:r>
              <a:t>3. Request driver and carrier identification (many defendants may exist).</a:t>
            </a:r>
          </a:p>
          <a:p>
            <a:r>
              <a:t>4. Seek trauma care — internal injuries are common even when you feel “fine.”</a:t>
            </a:r>
          </a:p>
          <a:p>
            <a:r>
              <a:t>5. Do not give a recorded statement to any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Evidence | Why it matters |</a:t>
            </a:r>
          </a:p>
          <a:p>
            <a:r>
              <a:t>|----------|----------------|</a:t>
            </a:r>
          </a:p>
          <a:p>
            <a:r>
              <a:t>| Black box (ECM) data | Speed, braking, hours-of-service |</a:t>
            </a:r>
          </a:p>
          <a:p>
            <a:r>
              <a:t>| Driver logbooks / ELD | FMCSA violations |</a:t>
            </a:r>
          </a:p>
          <a:p>
            <a:r>
              <a:t>| Cargo loading records | Shifted load liability |</a:t>
            </a:r>
          </a:p>
          <a:p>
            <a:r>
              <a:t>| Carrier insurance limits | Often $750K–$1M+ |</a:t>
            </a:r>
          </a:p>
          <a:p/>
          <a:p>
            <a:r>
              <a:t>Direct answer: Truck cases often involve multiple defendants (driver, motor carrier, broker, shipper). Your attorney may send spoliation letters immediately so electronic data is preserved.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4 years (most injury claims — confirm with licensed counsel) |</a:t>
            </a:r>
          </a:p>
          <a:p>
            <a:r>
              <a:t>| Government / special defendants | Often much shorter notice windows — ask counsel immediately |</a:t>
            </a:r>
          </a:p>
          <a:p>
            <a:r>
              <a:t>| WreckMatch matching fee | $0 to consumers |</a:t>
            </a:r>
          </a:p>
          <a:p/>
          <a:p>
            <a:r>
              <a:t>Insurers track filing deadlines closely. Missing a notice period can end a claim even when injuries are catastrophic.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24–48 hours designed to lock in fault language</a:t>
            </a:r>
          </a:p>
          <a:p>
            <a:r>
              <a:t>- Quick cash offers before MRI results or specialist referrals return</a:t>
            </a:r>
          </a:p>
          <a:p>
            <a:r>
              <a:t>- Disputing serious injury thresholds or pre-existing conditions</a:t>
            </a:r>
          </a:p>
          <a:p>
            <a:r>
              <a:t>- Multiple policies pointing blame at each other (especially in truck and multi-vehicle crashes)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Consider a free consultation if: hospitalization occurred, fault is disputed, a commercial truck was involved, a death occurred, or an insurer already denied coverage. WreckMatch connects you with participating licensed attorneys — we do not provide legal advice ourselves.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Semi Truck Accident in Tallahassee, Florida: What to Do (2026)</a:t>
            </a:r>
          </a:p>
          <a:p>
            <a:pPr>
              <a:spcBef>
                <a:spcPts val="1200"/>
              </a:spcBef>
              <a:defRPr sz="1600">
                <a:solidFill>
                  <a:srgbClr val="94A3B8"/>
                </a:solidFill>
              </a:defRPr>
            </a:pPr>
            <a:r>
              <a:t>Truck Accidents · Florida · 2026-05-30</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Is WreckMatch a law firm?</a:t>
            </a:r>
          </a:p>
          <a:p>
            <a:pPr>
              <a:spcAft>
                <a:spcPts val="800"/>
              </a:spcAft>
              <a:defRPr sz="1500">
                <a:solidFill>
                  <a:srgbClr val="94A3B8"/>
                </a:solidFill>
              </a:defRPr>
            </a:pPr>
            <a:r>
              <a:t>A: No. WreckMatch LLC is a legal referral service — not a law firm. We connect injured people with participating attorneys who handle car, truck, and catastrophic injury cases in Florida.</a:t>
            </a:r>
          </a:p>
          <a:p>
            <a:pPr>
              <a:spcAft>
                <a:spcPts val="800"/>
              </a:spcAft>
              <a:defRPr sz="1500">
                <a:solidFill>
                  <a:srgbClr val="94A3B8"/>
                </a:solidFill>
              </a:defRPr>
            </a:pPr>
            <a:r>
              <a:t>Q: How fast is the callback?</a:t>
            </a:r>
          </a:p>
          <a:p>
            <a:pPr>
              <a:spcAft>
                <a:spcPts val="800"/>
              </a:spcAft>
              <a:defRPr sz="1500">
                <a:solidFill>
                  <a:srgbClr val="94A3B8"/>
                </a:solidFill>
              </a:defRPr>
            </a:pPr>
            <a:r>
              <a:t>A: Typically under 60 seconds when you call 855 WRECKMATCH (855) 897-3256 or use the matching form.</a:t>
            </a:r>
          </a:p>
          <a:p>
            <a:pPr>
              <a:spcAft>
                <a:spcPts val="800"/>
              </a:spcAft>
              <a:defRPr sz="1500">
                <a:solidFill>
                  <a:srgbClr val="94A3B8"/>
                </a:solidFill>
              </a:defRPr>
            </a:pPr>
            <a:r>
              <a:t>Q: What if I cannot afford a lawyer?</a:t>
            </a:r>
          </a:p>
          <a:p>
            <a:pPr>
              <a:spcAft>
                <a:spcPts val="800"/>
              </a:spcAft>
              <a:defRPr sz="1500">
                <a:solidFill>
                  <a:srgbClr val="94A3B8"/>
                </a:solidFill>
              </a:defRPr>
            </a:pPr>
            <a:r>
              <a:t>A: Participating attorneys usually work on contingency — no upfront fee for representation; fees are agreed in writing if they recover compensation for you.</a:t>
            </a:r>
          </a:p>
          <a:p>
            <a:pPr>
              <a:spcAft>
                <a:spcPts val="800"/>
              </a:spcAft>
              <a:defRPr sz="1500">
                <a:solidFill>
                  <a:srgbClr val="94A3B8"/>
                </a:solidFill>
              </a:defRPr>
            </a:pPr>
            <a:r>
              <a:t>Q: Where is the local help hub?</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Florida legal context for commercial-truck crashs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 Florida, the statute of limitations on most personal-injury claims is 4 years from the date of the crash. Missing that window almost always ends the case — courts dismiss late-filed lawsuits with rare exceptions for minors, mental incapacity, or delayed discovery of injuries. Notice deadlines for claims against gove</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commercial-truck crash claim in Florida?</a:t>
            </a:r>
          </a:p>
          <a:p>
            <a:pPr>
              <a:spcAft>
                <a:spcPts val="800"/>
              </a:spcAft>
              <a:defRPr sz="1500">
                <a:solidFill>
                  <a:srgbClr val="94A3B8"/>
                </a:solidFill>
              </a:defRPr>
            </a:pPr>
            <a:r>
              <a:t>A: Florida sets a 4-year statute of limitations for most personal-injury lawsuits arising from a commercial-truck crash, running from the date of the crash. Notice-of-claim deadlines against government vehicles are usually much shorter — sometimes 60 to 180 days — and minors and incapacitated plaintiffs may have tolled deadlines. Treat the headline number as a ceiling, not a target: file or consult a</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commercial-truck crashs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r</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https://www.wreckmatch.com/blog/semi-truck-accident-in-tallahassee-florida-what-to-do-2026</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https://www.wreckmatch.com/blog/semi-truck-accident-in-tallahassee-florida-what-to-do-2026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semi truck or crash in Tallahassee, Florida, call 911, get medical care, preserve evidence including ECM/black box and carrier IDs,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Tallahassee</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Florida are not outgunned. This guide </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 after a truck crash in Tallahassee?</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 commercial crashes often need highway patrol, HAZMAT, and EMS.</a:t>
            </a:r>
          </a:p>
          <a:p>
            <a:pPr>
              <a:spcAft>
                <a:spcPts val="800"/>
              </a:spcAft>
              <a:defRPr sz="1500">
                <a:solidFill>
                  <a:srgbClr val="94A3B8"/>
                </a:solidFill>
              </a:defRPr>
            </a:pPr>
            <a:r>
              <a:t>Photograph all units, DOT numbers, plates, carrier logos, and road conditions.</a:t>
            </a:r>
          </a:p>
          <a:p>
            <a:pPr>
              <a:spcAft>
                <a:spcPts val="800"/>
              </a:spcAft>
              <a:defRPr sz="1500">
                <a:solidFill>
                  <a:srgbClr val="94A3B8"/>
                </a:solidFill>
              </a:defRPr>
            </a:pPr>
            <a:r>
              <a:t>Request driver and carrier identification (many defendants may exist).</a:t>
            </a:r>
          </a:p>
          <a:p>
            <a:pPr>
              <a:spcAft>
                <a:spcPts val="800"/>
              </a:spcAft>
              <a:defRPr sz="1500">
                <a:solidFill>
                  <a:srgbClr val="94A3B8"/>
                </a:solidFill>
              </a:defRPr>
            </a:pPr>
            <a:r>
              <a:t>Seek trauma care — internal injuries are common even when you feel “fine.”</a:t>
            </a:r>
          </a:p>
          <a:p>
            <a:pPr>
              <a:spcAft>
                <a:spcPts val="800"/>
              </a:spcAft>
              <a:defRPr sz="1500">
                <a:solidFill>
                  <a:srgbClr val="94A3B8"/>
                </a:solidFill>
              </a:defRPr>
            </a:pPr>
            <a:r>
              <a:t>Do not give a recorded statement to any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Semi truck &amp; commercial vehicle specifics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Evidence · Why it matters</a:t>
            </a:r>
          </a:p>
          <a:p>
            <a:pPr>
              <a:spcAft>
                <a:spcPts val="800"/>
              </a:spcAft>
              <a:defRPr sz="1500">
                <a:solidFill>
                  <a:srgbClr val="94A3B8"/>
                </a:solidFill>
              </a:defRPr>
            </a:pPr>
            <a:r>
              <a:t>Black box (ECM) data · Speed, braking, hours-of-service</a:t>
            </a:r>
          </a:p>
          <a:p>
            <a:pPr>
              <a:spcAft>
                <a:spcPts val="800"/>
              </a:spcAft>
              <a:defRPr sz="1500">
                <a:solidFill>
                  <a:srgbClr val="94A3B8"/>
                </a:solidFill>
              </a:defRPr>
            </a:pPr>
            <a:r>
              <a:t>Driver logbooks / ELD · FMCSA violations</a:t>
            </a:r>
          </a:p>
          <a:p>
            <a:pPr>
              <a:spcAft>
                <a:spcPts val="800"/>
              </a:spcAft>
              <a:defRPr sz="1500">
                <a:solidFill>
                  <a:srgbClr val="94A3B8"/>
                </a:solidFill>
              </a:defRPr>
            </a:pPr>
            <a:r>
              <a:t>Cargo loading records · Shifted load liability</a:t>
            </a:r>
          </a:p>
          <a:p>
            <a:pPr>
              <a:spcAft>
                <a:spcPts val="800"/>
              </a:spcAft>
              <a:defRPr sz="1500">
                <a:solidFill>
                  <a:srgbClr val="94A3B8"/>
                </a:solidFill>
              </a:defRPr>
            </a:pPr>
            <a:r>
              <a:t>Carrier insurance limits · Often $750K–$1M+</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Florida deadlines &amp; why timing matters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4 years (most injury claims — confirm with licensed counsel)</a:t>
            </a:r>
          </a:p>
          <a:p>
            <a:pPr>
              <a:spcAft>
                <a:spcPts val="800"/>
              </a:spcAft>
              <a:defRPr sz="1500">
                <a:solidFill>
                  <a:srgbClr val="94A3B8"/>
                </a:solidFill>
              </a:defRPr>
            </a:pPr>
            <a:r>
              <a:t>Government / special defendants · Often much shorter notice windows — ask counsel immediately</a:t>
            </a:r>
          </a:p>
          <a:p>
            <a:pPr>
              <a:spcAft>
                <a:spcPts val="800"/>
              </a:spcAft>
              <a:defRPr sz="1500">
                <a:solidFill>
                  <a:srgbClr val="94A3B8"/>
                </a:solidFill>
              </a:defRPr>
            </a:pPr>
            <a:r>
              <a:t>WreckMatch matching fee · $0 to consumers</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company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24–48 hours designed to lock in fault language</a:t>
            </a:r>
          </a:p>
          <a:p>
            <a:pPr>
              <a:spcAft>
                <a:spcPts val="800"/>
              </a:spcAft>
              <a:defRPr sz="1500">
                <a:solidFill>
                  <a:srgbClr val="94A3B8"/>
                </a:solidFill>
              </a:defRPr>
            </a:pPr>
            <a:r>
              <a:t>Quick cash offers before MRI results or specialist referrals return</a:t>
            </a:r>
          </a:p>
          <a:p>
            <a:pPr>
              <a:spcAft>
                <a:spcPts val="800"/>
              </a:spcAft>
              <a:defRPr sz="1500">
                <a:solidFill>
                  <a:srgbClr val="94A3B8"/>
                </a:solidFill>
              </a:defRPr>
            </a:pPr>
            <a:r>
              <a:t>Disputing serious injury thresholds or pre-existing conditions</a:t>
            </a:r>
          </a:p>
          <a:p>
            <a:pPr>
              <a:spcAft>
                <a:spcPts val="800"/>
              </a:spcAft>
              <a:defRPr sz="1500">
                <a:solidFill>
                  <a:srgbClr val="94A3B8"/>
                </a:solidFill>
              </a:defRPr>
            </a:pPr>
            <a:r>
              <a:t>Multiple policies pointing blame at each other (especially in truck and multi-vehicle crashes)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Consider a free consultation if: hospitalization occurred, fault is disputed, a commercial truck was involved, a death occurred, or an insurer already denied coverage. WreckMatch connects you with participating licensed attorneys — we do not provide legal advice ourselves.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Semi Truck Accident in Tallahassee, Florida: What to Do (2026)</dc:title>
  <dc:subject>WreckMatch educational guide — Truck Accidents</dc:subject>
  <dc:creator/>
  <cp:keywords>WreckMatch, car accident, Florida, Truck Accidents, semi truck accident in tallahassee florida what to do 2026, personal injury, attorney matching</cp:keywords>
  <dc:description>Gold-tier presentation summary for https://www.wreckmatch.com/blog/semi-truck-accident-in-tallahassee-florida-what-to-do-2026.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