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Semi Truck Accident in Newark, New Jersey: What to Do (2026). Full guide: https://www.wreckmatch.com/blog/semi-truck-accident-in-newark-new-jersey-what-to-do-2026.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New Jersey.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Newark car accident help · National what-to-do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New Jersey fast facts: 2-year statute of limitations · Modified comparative fault rule · 15/30/5 (PIP) minimum auto liability insurance · no-fault state.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New Jersey,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New Jersey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New Jersey is 15/30/5 (PIP) (bodily injury per person / per accident / property damage). For serious crashes those minimums are routinely exhausted in days, which is why uninsured/underinsured-motorist (UM/UIM) coverage on your own policy matters so much.</a:t>
            </a:r>
          </a:p>
          <a:p/>
          <a:p>
            <a:r>
              <a:t>New Jersey is a no-fault state, meaning your own Personal Injury Protection (PIP) coverage typically pays your initial medical bills regardless of fault. You can usually pursue the at-fault driver only after crossing a "serious injury" threshold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Newark, New Jersey,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New Jersey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Semi Truck Accident in Newark, New Jersey: What to Do (2026)</a:t>
            </a:r>
          </a:p>
          <a:p>
            <a:pPr>
              <a:spcBef>
                <a:spcPts val="1200"/>
              </a:spcBef>
              <a:defRPr sz="1600">
                <a:solidFill>
                  <a:srgbClr val="94A3B8"/>
                </a:solidFill>
              </a:defRPr>
            </a:pPr>
            <a:r>
              <a:t>Truck Accidents · New Jersey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New Jersey.</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New Jersey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New Jersey,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New Jersey?</a:t>
            </a:r>
          </a:p>
          <a:p>
            <a:pPr>
              <a:spcAft>
                <a:spcPts val="800"/>
              </a:spcAft>
              <a:defRPr sz="1500">
                <a:solidFill>
                  <a:srgbClr val="94A3B8"/>
                </a:solidFill>
              </a:defRPr>
            </a:pPr>
            <a:r>
              <a:t>A: New Jersey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https://www.wreckmatch.com/blog/semi-truck-accident-in-newark-new-jersey-what-to-do-2026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https://www.wreckmatch.com/blog/semi-truck-accident-in-newark-new-jersey-what-to-do-2026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Newark, New Jersey,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Newark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New Jersey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Newark?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New Jersey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 Truck Accident in Newark, New Jersey: What to Do (2026)</dc:title>
  <dc:subject>WreckMatch educational guide — Truck Accidents</dc:subject>
  <dc:creator/>
  <cp:keywords>WreckMatch, car accident, New Jersey, Truck Accidents, semi truck accident in newark new jersey what to do 2026, personal injury, attorney matching</cp:keywords>
  <dc:description>Gold-tier presentation summary for https://www.wreckmatch.com/blog/semi-truck-accident-in-newark-new-jersey-what-to-do-2026.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