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Honolulu, Hawaii: What to Do (2026). Full guide: https://www.wreckmatch.com/blog/semi-truck-accident-in-honolulu-hawaii-what-to-do-2026.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Hawaii.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Honolulu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Hawaii fast facts: 2-year statute of limitations · Modified 51% fault rule · 20/40/10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Hawaii,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Hawaii follows the Modified 51% rule for fault allocation. Modified 51%-bar comparative negligence lets you recover as long as you are 50% or less at fault, with your recovery reduced by your share. Crossing 51% bars you entirely. The minimum liability insurance every driver must carry in Hawaii is 20/40/10 (bodily injury per person / per accident / property damage). For serious crashes those minimums are routinely exhausted in days, which is why uninsured/underinsured-motorist (UM/UIM) coverage on your own policy matters so much.</a:t>
            </a:r>
          </a:p>
          <a:p/>
          <a:p>
            <a:r>
              <a:t>Hawaii is a no-fault state, meaning your own Personal Injury Protection (PIP) coverage typically pays your initial medical bills regardless of fault. You can usually pursue the at-fault driver only after crossing a "serious injury" threshold defined by Hawaii statute.</a:t>
            </a:r>
          </a:p>
          <a:p/>
          <a:p>
            <a:r>
              <a:t>In Hawaii,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Honolulu, Hawaii,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Hawaii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Honolulu, Hawaii: What to Do (2026)</a:t>
            </a:r>
          </a:p>
          <a:p>
            <a:pPr>
              <a:spcBef>
                <a:spcPts val="1200"/>
              </a:spcBef>
              <a:defRPr sz="1600">
                <a:solidFill>
                  <a:srgbClr val="94A3B8"/>
                </a:solidFill>
              </a:defRPr>
            </a:pPr>
            <a:r>
              <a:t>Truck Accidents · Hawaii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Hawaii.</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Hawaii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Hawaii,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Hawaii?</a:t>
            </a:r>
          </a:p>
          <a:p>
            <a:pPr>
              <a:spcAft>
                <a:spcPts val="800"/>
              </a:spcAft>
              <a:defRPr sz="1500">
                <a:solidFill>
                  <a:srgbClr val="94A3B8"/>
                </a:solidFill>
              </a:defRPr>
            </a:pPr>
            <a:r>
              <a:t>A: Hawaii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https://www.wreckmatch.com/blog/semi-truck-accident-in-honolulu-hawaii-what-to-do-2026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https://www.wreckmatch.com/blog/semi-truck-accident-in-honolulu-hawaii-what-to-do-2026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Honolulu, Hawaii,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Honolulu</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Hawaii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Honolulu?</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Hawaii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Honolulu, Hawaii: What to Do (2026)</dc:title>
  <dc:subject>WreckMatch educational guide — Truck Accidents</dc:subject>
  <dc:creator/>
  <cp:keywords>WreckMatch, car accident, Hawaii, Truck Accidents, semi truck accident in honolulu hawaii what to do 2026, personal injury, attorney matching</cp:keywords>
  <dc:description>Gold-tier presentation summary for https://www.wreckmatch.com/blog/semi-truck-accident-in-honolulu-hawaii-what-to-do-2026.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