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Burlington, Vermont: What to Do (2026). Full guide: https://www.wreckmatch.com/blog/semi-truck-accident-in-burlington-vermont-what-to-do-2026.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Vermont.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Burlington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Vermont fast facts: 3-year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Vermont,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Vermont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Vermont is 25/50/10 (bodily injury per person / per accident / property damage). For serious crashes those minimums are routinely exhausted in days, which is why uninsured/underinsured-motorist (UM/UIM) coverage on your own policy matters so much.</a:t>
            </a:r>
          </a:p>
          <a:p/>
          <a:p>
            <a:r>
              <a:t>Vermont is an at-fault state. The at-fault driver's liability insurance is the primary source of recovery, and you can pursue compensation for medical bills, lost wages, and pain and suffering once liability is established.</a:t>
            </a:r>
          </a:p>
          <a:p/>
          <a:p>
            <a:r>
              <a:t>In Vermont, deadlines and insuranc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Burlington, Vermont,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Vermont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Burlington, Vermont: What to Do (2026)</a:t>
            </a:r>
          </a:p>
          <a:p>
            <a:pPr>
              <a:spcBef>
                <a:spcPts val="1200"/>
              </a:spcBef>
              <a:defRPr sz="1600">
                <a:solidFill>
                  <a:srgbClr val="94A3B8"/>
                </a:solidFill>
              </a:defRPr>
            </a:pPr>
            <a:r>
              <a:t>Truck Accidents · Vermont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Vermont.</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Vermont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Vermont,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Vermont?</a:t>
            </a:r>
          </a:p>
          <a:p>
            <a:pPr>
              <a:spcAft>
                <a:spcPts val="800"/>
              </a:spcAft>
              <a:defRPr sz="1500">
                <a:solidFill>
                  <a:srgbClr val="94A3B8"/>
                </a:solidFill>
              </a:defRPr>
            </a:pPr>
            <a:r>
              <a:t>A: Vermont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https://www.wreckmatch.com/blog/semi-truck-accident-in-burlington-vermont-what-to-do-2026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https://www.wreckmatch.com/blog/semi-truck-accident-in-burlington-vermont-what-to-do-2026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Burlington, Vermont,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Burlington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Vermont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Burlington?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Vermont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Burlington, Vermont: What to Do (2026)</dc:title>
  <dc:subject>WreckMatch educational guide — Truck Accidents</dc:subject>
  <dc:creator/>
  <cp:keywords>WreckMatch, car accident, Vermont, Truck Accidents, semi truck accident in burlington vermont what to do 2026, personal injury, attorney matching</cp:keywords>
  <dc:description>Gold-tier presentation summary for https://www.wreckmatch.com/blog/semi-truck-accident-in-burlington-vermont-what-to-do-2026.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