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Rideshare Accident Claims (Uber/Lyft) — Your Rights. Full guide: https://www.wreckmatch.com/blog/rideshare-accident-claims-uber-lyft.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states use a framework like:</a:t>
            </a:r>
          </a:p>
          <a:p/>
          <a:p>
            <a:r>
              <a:t>1. App off — driver's personal auto policy  </a:t>
            </a:r>
          </a:p>
          <a:p>
            <a:r>
              <a:t>2. App on, no ride — limited commercial coverage  </a:t>
            </a:r>
          </a:p>
          <a:p>
            <a:r>
              <a:t>3. Ride accepted / passenger inside — higher commercial limits  </a:t>
            </a:r>
          </a:p>
          <a:p/>
          <a:p>
            <a:r>
              <a:t>Exact amounts vary by state and company.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you were a passenger, you may have claims against the rideshare policy, the at-fault driver, and your own UM/UIM.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 may face gaps between personal and commercial coverage. Document the app status at impact.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Call 911  </a:t>
            </a:r>
          </a:p>
          <a:p>
            <a:r>
              <a:t>- Screenshot the trip in the app  </a:t>
            </a:r>
          </a:p>
          <a:p>
            <a:r>
              <a:t>- Get the driver's plate and rideshare ID  </a:t>
            </a:r>
          </a:p>
          <a:p>
            <a:r>
              <a:t>- Seek medical care even if you feel fine  </a:t>
            </a:r>
          </a:p>
          <a:p/>
          <a:p>
            <a:r>
              <a:t>Questions? Get matched free or call (978) 515-6063. See California rideshare-heavy cities and Los Angeles.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Rideshare Accident Claims (Uber/Lyft) — Your Rights</a:t>
            </a:r>
          </a:p>
          <a:p>
            <a:pPr>
              <a:spcBef>
                <a:spcPts val="1200"/>
              </a:spcBef>
              <a:defRPr sz="1600">
                <a:solidFill>
                  <a:srgbClr val="94A3B8"/>
                </a:solidFill>
              </a:defRPr>
            </a:pPr>
            <a:r>
              <a:t>Car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your state?</a:t>
            </a:r>
          </a:p>
          <a:p>
            <a:pPr>
              <a:spcAft>
                <a:spcPts val="800"/>
              </a:spcAft>
              <a:defRPr sz="1500">
                <a:solidFill>
                  <a:srgbClr val="94A3B8"/>
                </a:solidFill>
              </a:defRPr>
            </a:pPr>
            <a:r>
              <a:t>A: your state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https://www.wreckmatch.com/blog/rideshare-accident-claims-uber-lyft</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https://www.wreckmatch.com/blog/rideshare-accident-claims-uber-lyft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Three insurance “periods”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App off — driver's personal auto policy</a:t>
            </a:r>
          </a:p>
          <a:p>
            <a:pPr>
              <a:spcAft>
                <a:spcPts val="800"/>
              </a:spcAft>
              <a:defRPr sz="1500">
                <a:solidFill>
                  <a:srgbClr val="94A3B8"/>
                </a:solidFill>
              </a:defRPr>
            </a:pPr>
            <a:r>
              <a:t>App on, no ride — limited commercial coverage</a:t>
            </a:r>
          </a:p>
          <a:p>
            <a:pPr>
              <a:spcAft>
                <a:spcPts val="800"/>
              </a:spcAft>
              <a:defRPr sz="1500">
                <a:solidFill>
                  <a:srgbClr val="94A3B8"/>
                </a:solidFill>
              </a:defRPr>
            </a:pPr>
            <a:r>
              <a:t>Ride accepted / passenger inside — higher commercial limits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Passengers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If you were a passenger, you may have claims against the rideshare policy, the at-fault driver, and your own UM/UIM.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Drivers for Uber/Lyft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You may face gaps between personal and commercial coverage. Document the app status at impact.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at the scene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a:t>
            </a:r>
          </a:p>
          <a:p>
            <a:pPr>
              <a:spcAft>
                <a:spcPts val="800"/>
              </a:spcAft>
              <a:defRPr sz="1500">
                <a:solidFill>
                  <a:srgbClr val="94A3B8"/>
                </a:solidFill>
              </a:defRPr>
            </a:pPr>
            <a:r>
              <a:t>Screenshot the trip in the app</a:t>
            </a:r>
          </a:p>
          <a:p>
            <a:pPr>
              <a:spcAft>
                <a:spcPts val="800"/>
              </a:spcAft>
              <a:defRPr sz="1500">
                <a:solidFill>
                  <a:srgbClr val="94A3B8"/>
                </a:solidFill>
              </a:defRPr>
            </a:pPr>
            <a:r>
              <a:t>Get the driver's plate and rideshare ID</a:t>
            </a:r>
          </a:p>
          <a:p>
            <a:pPr>
              <a:spcAft>
                <a:spcPts val="800"/>
              </a:spcAft>
              <a:defRPr sz="1500">
                <a:solidFill>
                  <a:srgbClr val="94A3B8"/>
                </a:solidFill>
              </a:defRPr>
            </a:pPr>
            <a:r>
              <a:t>Seek medical care even if you feel fine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Rideshare Accident Claims (Uber/Lyft) — Your Rights</dc:title>
  <dc:subject>WreckMatch educational guide — Car Accidents</dc:subject>
  <dc:creator/>
  <cp:keywords>WreckMatch, car accident, Car Accidents, rideshare accident claims uber lyft, personal injury, attorney matching</cp:keywords>
  <dc:description>Gold-tier presentation summary for https://www.wreckmatch.com/blog/rideshare-accident-claims-uber-lyft.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