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Motorcycle Accidents — Common Injuries and Legal Steps. Full guide: https://www.wreckmatch.com/blog/motorcycle-accidents-legal-steps.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Road rash and scarring  </a:t>
            </a:r>
          </a:p>
          <a:p>
            <a:r>
              <a:t>- Fractures and foot/ankle injuries  </a:t>
            </a:r>
          </a:p>
          <a:p>
            <a:r>
              <a:t>- Traumatic brain injury (even with helmets)  </a:t>
            </a:r>
          </a:p>
          <a:p>
            <a:r>
              <a:t>- Spinal injuries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Police and insurers may assume the rider was at fault. Witnesses, helmet cam video, and skid marks matter.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Get medical care and keep all records  </a:t>
            </a:r>
          </a:p>
          <a:p>
            <a:r>
              <a:t>2. Preserve gear and bike damage photos  </a:t>
            </a:r>
          </a:p>
          <a:p>
            <a:r>
              <a:t>3. Avoid recorded statements to the other insurer  </a:t>
            </a:r>
          </a:p>
          <a:p>
            <a:r>
              <a:t>4. Review UM/UIM on your motorcycle policy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Rules vary by state and can affect comparative fault arguments.</a:t>
            </a:r>
          </a:p>
          <a:p/>
          <a:p>
            <a:r>
              <a:t>Free matching with a licensed attorney: Form · (978) 515-6063 · Nevada · Las Vegas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Motorcycle Accidents — Common Injuries and Legal Steps</a:t>
            </a:r>
          </a:p>
          <a:p>
            <a:pPr>
              <a:spcBef>
                <a:spcPts val="1200"/>
              </a:spcBef>
              <a:defRPr sz="1600">
                <a:solidFill>
                  <a:srgbClr val="94A3B8"/>
                </a:solidFill>
              </a:defRPr>
            </a:pPr>
            <a:r>
              <a:t>Car Accidents · 2026-05-17T00:00:00.000Z</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motorcycle crash claim in your state?</a:t>
            </a:r>
          </a:p>
          <a:p>
            <a:pPr>
              <a:spcAft>
                <a:spcPts val="800"/>
              </a:spcAft>
              <a:defRPr sz="1500">
                <a:solidFill>
                  <a:srgbClr val="94A3B8"/>
                </a:solidFill>
              </a:defRPr>
            </a:pPr>
            <a:r>
              <a:t>A: your state sets a 2-year statute of limitations for most personal-injury lawsuits arising from a motorcycle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motorcycle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https://www.wreckmatch.com/blog/motorcycle-accidents-legal-steps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https://www.wreckmatch.com/blog/motorcycle-accidents-legal-steps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Common injuries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Road rash and scarring</a:t>
            </a:r>
          </a:p>
          <a:p>
            <a:pPr>
              <a:spcAft>
                <a:spcPts val="800"/>
              </a:spcAft>
              <a:defRPr sz="1500">
                <a:solidFill>
                  <a:srgbClr val="94A3B8"/>
                </a:solidFill>
              </a:defRPr>
            </a:pPr>
            <a:r>
              <a:t>Fractures and foot/ankle injuries</a:t>
            </a:r>
          </a:p>
          <a:p>
            <a:pPr>
              <a:spcAft>
                <a:spcPts val="800"/>
              </a:spcAft>
              <a:defRPr sz="1500">
                <a:solidFill>
                  <a:srgbClr val="94A3B8"/>
                </a:solidFill>
              </a:defRPr>
            </a:pPr>
            <a:r>
              <a:t>Traumatic brain injury (even with helmets)</a:t>
            </a:r>
          </a:p>
          <a:p>
            <a:pPr>
              <a:spcAft>
                <a:spcPts val="800"/>
              </a:spcAft>
              <a:defRPr sz="1500">
                <a:solidFill>
                  <a:srgbClr val="94A3B8"/>
                </a:solidFill>
              </a:defRPr>
            </a:pPr>
            <a:r>
              <a:t>Spinal injuries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Bias at the scene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Police and insurers may assume the rider was at fault. Witnesses, helmet cam video, and skid marks matter.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Legal steps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Get medical care and keep all records</a:t>
            </a:r>
          </a:p>
          <a:p>
            <a:pPr>
              <a:spcAft>
                <a:spcPts val="800"/>
              </a:spcAft>
              <a:defRPr sz="1500">
                <a:solidFill>
                  <a:srgbClr val="94A3B8"/>
                </a:solidFill>
              </a:defRPr>
            </a:pPr>
            <a:r>
              <a:t>Preserve gear and bike damage photos</a:t>
            </a:r>
          </a:p>
          <a:p>
            <a:pPr>
              <a:spcAft>
                <a:spcPts val="800"/>
              </a:spcAft>
              <a:defRPr sz="1500">
                <a:solidFill>
                  <a:srgbClr val="94A3B8"/>
                </a:solidFill>
              </a:defRPr>
            </a:pPr>
            <a:r>
              <a:t>Avoid recorded statements to the other insurer</a:t>
            </a:r>
          </a:p>
          <a:p>
            <a:pPr>
              <a:spcAft>
                <a:spcPts val="800"/>
              </a:spcAft>
              <a:defRPr sz="1500">
                <a:solidFill>
                  <a:srgbClr val="94A3B8"/>
                </a:solidFill>
              </a:defRPr>
            </a:pPr>
            <a:r>
              <a:t>Review UM/UIM on your motorcycle policy</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Helmet and lane-splitting laws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Rules vary by state and can affect comparative fault arguments.</a:t>
            </a:r>
            <a:br/>
            <a:br/>
            <a:r>
              <a:t>Free matching with a licensed attorney: Form · (978) 515-6063 · Nevada · Las Vegas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Motorcycle Accidents — Common Injuries and Legal Steps</dc:title>
  <dc:subject>WreckMatch educational guide — Car Accidents</dc:subject>
  <dc:creator/>
  <cp:keywords>WreckMatch, car accident, Car Accidents, motorcycle accidents legal steps, personal injury, attorney matching</cp:keywords>
  <dc:description>Gold-tier presentation summary for https://www.wreckmatch.com/blog/motorcycle-accidents-legal-steps.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