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What to Do If the Insurance Company Denies My Claim. Full guide: https://www.wreckmatch.com/blog/insurance-company-denied-my-claim.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48 hours</a:t>
            </a:r>
          </a:p>
          <a:p>
            <a:r>
              <a:t>- Quick settlement offers before MRI or specialist results</a:t>
            </a:r>
          </a:p>
          <a:p>
            <a:r>
              <a:t>- Disputes over injury severity or pre-existing conditions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Call 855 WRECKMATCH (855) 897-3256 or use free attorney matching. Participating attorneys typically work on contingency.</a:t>
            </a:r>
          </a:p>
          <a:p/>
          <a:p>
            <a:r>
              <a:t>Educational only — not legal advice.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safest move after any serious crash is to get medical care, preserve photos and witness info, avoid recorded insurer statements, and speak with licensed counsel in your state before signing releases.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Note the date, policy number, and stated reason (coverage, late notice, pre-existing condition, etc.). Insurers must explain many denials in writing.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Ask for adjuster notes, photos, and any IME reports. You may need these for an appeal or lawsuit.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Late notice? Show proof you reported promptly. Wrong vehicle? Correct VIN/driver info. Medical denial? Submit updated records.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Many carriers have internal appeal levels before litigation. Deadlines are short—calendar them.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Bad-faith and coverage disputes are fact-specific. A contingency-fee attorney may take cases insurers wrongly denied.</a:t>
            </a:r>
          </a:p>
          <a:p/>
          <a:p>
            <a:r>
              <a:t>Hurt in a crash? Submit the form or call (978) 515-6063. Browse Texas car accident help or your state hub.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free consultation makes sense after hospitalization, disputed fault, a commercial truck crash, wrongful death, or if an insurer denies coverage. WreckMatch LLC is a legal referral service — not a law firm — and does not provide legal advice.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What to Do If the Insurance Company Denies My Claim</a:t>
            </a:r>
          </a:p>
          <a:p>
            <a:pPr>
              <a:spcBef>
                <a:spcPts val="1200"/>
              </a:spcBef>
              <a:defRPr sz="1600">
                <a:solidFill>
                  <a:srgbClr val="94A3B8"/>
                </a:solidFill>
              </a:defRPr>
            </a:pPr>
            <a:r>
              <a:t>Car Accidents · 2026-05-17T00:00:00.000Z</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48 hours</a:t>
            </a:r>
          </a:p>
          <a:p>
            <a:pPr>
              <a:spcAft>
                <a:spcPts val="800"/>
              </a:spcAft>
              <a:defRPr sz="1500">
                <a:solidFill>
                  <a:srgbClr val="94A3B8"/>
                </a:solidFill>
              </a:defRPr>
            </a:pPr>
            <a:r>
              <a:t>Quick settlement offers before MRI or specialist results</a:t>
            </a:r>
          </a:p>
          <a:p>
            <a:pPr>
              <a:spcAft>
                <a:spcPts val="800"/>
              </a:spcAft>
              <a:defRPr sz="1500">
                <a:solidFill>
                  <a:srgbClr val="94A3B8"/>
                </a:solidFill>
              </a:defRPr>
            </a:pPr>
            <a:r>
              <a:t>Disputes over injury severity or pre-existing conditions</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Free matching in about 60 seconds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855 WRECKMATCH (855) 897-3256 or use free attorney matching. Participating attorneys typically work on contingency.</a:t>
            </a:r>
            <a:br/>
            <a:br/>
            <a:r>
              <a:t>Educational only — not legal advice.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insurance dispute claim in your state?</a:t>
            </a:r>
          </a:p>
          <a:p>
            <a:pPr>
              <a:spcAft>
                <a:spcPts val="800"/>
              </a:spcAft>
              <a:defRPr sz="1500">
                <a:solidFill>
                  <a:srgbClr val="94A3B8"/>
                </a:solidFill>
              </a:defRPr>
            </a:pPr>
            <a:r>
              <a:t>A: your state sets a 2-year statute of limitations for most personal-injury lawsuits arising from a insurance dispute, running from the date of the crash. Notice-of-claim deadlines against government vehicles are usually much shorter — sometimes 60 to 180 days — and minors and incapacitated plaintiffs may have tolled deadlines. Treat the headline number as a ceiling, not a target: file or consult an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insurance disputes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referr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https://www.wreckmatch.com/blog/insurance-company-denied-my-claim</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https://www.wreckmatch.com/blog/insurance-company-denied-my-claim</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The safest move after any serious crash is to get medical care, preserve photos and witness info, avoid recorded insurer statements, and speak with licensed counsel in your state before signing releases.</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1. Read the denial carefully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Note the date, policy number, and stated reason (coverage, late notice, pre-existing condition, etc.). Insurers must explain many denials in writing.</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2. Request your claim file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Ask for adjuster notes, photos, and any IME reports. You may need these for an appeal or lawsuit.</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3. Fix fixable issues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Late notice? Show proof you reported promptly. Wrong vehicle? Correct VIN/driver info. Medical denial? Submit updated records.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4. Consider a formal appeal</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Many carriers have internal appeal levels before litigation. Deadlines are short—calendar them.</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5. Talk to a lawyer before giving up</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Bad-faith and coverage disputes are fact-specific. A contingency-fee attorney may take cases insurers wrongly denied.</a:t>
            </a:r>
            <a:br/>
            <a:br/>
            <a:r>
              <a:t>Hurt in a crash? Submit the form or call (978) 515-6063. Browse Texas car accident help or your state hub.</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 free consultation makes sense after hospitalization, disputed fault, a commercial truck crash, wrongful death, or if an insurer denies coverage. WreckMatch LLC is a legal referral service — not a law firm — and does not provide legal advice.</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to Do If the Insurance Company Denies My Claim</dc:title>
  <dc:subject>WreckMatch educational guide — Car Accidents</dc:subject>
  <dc:creator/>
  <cp:keywords>WreckMatch, car accident, Car Accidents, insurance company denied my claim, personal injury, attorney matching</cp:keywords>
  <dc:description>Gold-tier presentation summary for https://www.wreckmatch.com/blog/insurance-company-denied-my-claim.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