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 You Have to File a Car Accident Claim?. Full guide: https://www.wreckmatch.com/blog/how-long-to-file-car-accident-claim.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Most states give you two to three years to file a personal injury lawsuit after a car accident, but rules differ for minors, government vehicles, and uninsured claims.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Evidence fades: witnesses move, camera footage gets deleted, and injuries can worsen over weeks.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WreckMatch connects accident victims with experienced personal injury attorneys at no upfront cost. We are a legal referral service operated by WreckMatch LLC — not a law firm. Submit the form and we will call you within 60 seconds.</a:t>
            </a:r>
          </a:p>
          <a:p/>
          <a:p>
            <a:r>
              <a:t>- Free help form</a:t>
            </a:r>
          </a:p>
          <a:p>
            <a:r>
              <a:t>- Call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 You Have to File a Car Accident Claim?</a:t>
            </a:r>
          </a:p>
          <a:p>
            <a:pPr>
              <a:spcBef>
                <a:spcPts val="1200"/>
              </a:spcBef>
              <a:defRPr sz="1600">
                <a:solidFill>
                  <a:srgbClr val="94A3B8"/>
                </a:solidFill>
              </a:defRPr>
            </a:pPr>
            <a:r>
              <a:t> · 2026-05-12T00:00:00.000Z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your state?</a:t>
            </a:r>
          </a:p>
          <a:p>
            <a:pPr>
              <a:spcAft>
                <a:spcPts val="800"/>
              </a:spcAft>
              <a:defRPr sz="1500">
                <a:solidFill>
                  <a:srgbClr val="94A3B8"/>
                </a:solidFill>
              </a:defRPr>
            </a:pPr>
            <a:r>
              <a:t>A: your state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https://www.wreckmatch.com/blog/how-long-to-file-car-accident-claim</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https://www.wreckmatch.com/blog/how-long-to-file-car-accident-claim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Statutes of limitations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Most states give you two to three years to file a personal injury lawsuit after a car accident, but rules differ for minors, government vehicles, and uninsured claims.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act sooner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fades: witnesses move, camera footage gets deleted, and injuries can worsen over weeks.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WreckMatch can help you start today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help form</a:t>
            </a:r>
          </a:p>
          <a:p>
            <a:pPr>
              <a:spcAft>
                <a:spcPts val="800"/>
              </a:spcAft>
              <a:defRPr sz="1500">
                <a:solidFill>
                  <a:srgbClr val="94A3B8"/>
                </a:solidFill>
              </a:defRPr>
            </a:pPr>
            <a:r>
              <a:t>Call (978) 515-6063</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 You Have to File a Car Accident Claim?</dc:title>
  <dc:subject>WreckMatch educational guide — </dc:subject>
  <dc:creator/>
  <cp:keywords>WreckMatch, car accident, how long to file car accident claim, personal injury, attorney matching</cp:keywords>
  <dc:description>Gold-tier presentation summary for https://www.wreckmatch.com/blog/how-long-to-file-car-accident-claim.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