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Does a Car Accident Settlement Take in Lubbock? (2026). Full guide: https://www.wreckmatch.com/blog/how-long-does-a-car-accident-settlement-take-in-lubbock-2026.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Lubbock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Does a Car Accident Settlement Take in Lubbock?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https://www.wreckmatch.com/blog/how-long-does-a-car-accident-settlement-take-in-lubbock-2026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https://www.wreckmatch.com/blog/how-long-does-a-car-accident-settlement-take-in-lubbock-2026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Does a Car Accident Settlement Take in Lubbock? (2026)</dc:title>
  <dc:subject>WreckMatch educational guide — Texas</dc:subject>
  <dc:creator/>
  <cp:keywords>WreckMatch, car accident, Texas, Texas, how long does a car accident settlement take in lubbock 2026, personal injury, attorney matching</cp:keywords>
  <dc:description>Gold-tier presentation summary for https://www.wreckmatch.com/blog/how-long-does-a-car-accident-settlement-take-in-lubbock-2026.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