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How Long Does a Car Accident Settlement Take in Dallas? (2026). Full guide: https://www.wreckmatch.com/blog/how-long-does-a-car-accident-settlement-take-in-dallas-2026.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Dallas,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Dallas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How Long Does a Car Accident Settlement Take in Dallas? (2026)</a:t>
            </a:r>
          </a:p>
          <a:p>
            <a:pPr>
              <a:spcBef>
                <a:spcPts val="1200"/>
              </a:spcBef>
              <a:defRPr sz="1600">
                <a:solidFill>
                  <a:srgbClr val="94A3B8"/>
                </a:solidFill>
              </a:defRPr>
            </a:pPr>
            <a:r>
              <a:t>Texas · Texas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filing-deadline situation claim in Texas?</a:t>
            </a:r>
          </a:p>
          <a:p>
            <a:pPr>
              <a:spcAft>
                <a:spcPts val="800"/>
              </a:spcAft>
              <a:defRPr sz="1500">
                <a:solidFill>
                  <a:srgbClr val="94A3B8"/>
                </a:solidFill>
              </a:defRPr>
            </a:pPr>
            <a:r>
              <a:t>A: Texas sets a 2-year statute of limitations for most personal-injury lawsuits arising from a filing-deadline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filing-deadline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https://www.wreckmatch.com/blog/how-long-does-a-car-accident-settlement-take-in-dallas-2026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https://www.wreckmatch.com/blog/how-long-does-a-car-accident-settlement-take-in-dallas-2026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Dallas,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Dallas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Dallas?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Long Does a Car Accident Settlement Take in Dallas? (2026)</dc:title>
  <dc:subject>WreckMatch educational guide — Texas</dc:subject>
  <dc:creator/>
  <cp:keywords>WreckMatch, car accident, Texas, Texas, how long does a car accident settlement take in dallas 2026, personal injury, attorney matching</cp:keywords>
  <dc:description>Gold-tier presentation summary for https://www.wreckmatch.com/blog/how-long-does-a-car-accident-settlement-take-in-dallas-2026.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