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Houston (2026). Full guide: https://www.wreckmatch.com/blog/houston-car-accident-what-to-do-2026.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 855 WRECKMATCH (855) 897-3256 or use free attorney matching. Participating attorneys typically work on contingency.</a:t>
            </a:r>
          </a:p>
          <a:p/>
          <a:p>
            <a:r>
              <a:t>Educational only — not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safest move after any serious crash is to get medical care, preserve photos and witness info, avoid recorded insurer statements, and speak with licensed counsel in your state before signing releases.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Houston crash: call 911 if injured, document the scene, get medical care within 24 hours, do not give a recorded insurance statement before speaking with counsel, and use free attorney matching.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Houston reports roughly 66,000+ crashes per year — the highest volume in Texas. Fatalities often exceed 300 annually in the greater metro. High-risk roads include I-45, I-10, Beltway 8, and US-59.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For the complete 2026 guide (tables, FAQs, JSON-LD, insurance tactics):</a:t>
            </a:r>
          </a:p>
          <a:p/>
          <a:p>
            <a:r>
              <a:t>Houston car accident help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Most injury claims must be filed within two years — confirm with a licensed Texas attorney.</a:t>
            </a:r>
          </a:p>
          <a:p/>
          <a:p>
            <a:r>
              <a:t>Get matched in Houston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Houston (2026)</a:t>
            </a:r>
          </a:p>
          <a:p>
            <a:pPr>
              <a:spcBef>
                <a:spcPts val="1200"/>
              </a:spcBef>
              <a:defRPr sz="1600">
                <a:solidFill>
                  <a:srgbClr val="94A3B8"/>
                </a:solidFill>
              </a:defRPr>
            </a:pPr>
            <a:r>
              <a:t>Texas · Texas · 2026-05-22</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Free matching in about 60 seconds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855 WRECKMATCH (855) 897-3256 or use free attorney matching. Participating attorneys typically work on contingency.</a:t>
            </a:r>
            <a:br/>
            <a:br/>
            <a:r>
              <a:t>Educational only — not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Texas?</a:t>
            </a:r>
          </a:p>
          <a:p>
            <a:pPr>
              <a:spcAft>
                <a:spcPts val="800"/>
              </a:spcAft>
              <a:defRPr sz="1500">
                <a:solidFill>
                  <a:srgbClr val="94A3B8"/>
                </a:solidFill>
              </a:defRPr>
            </a:pPr>
            <a:r>
              <a:t>A: Texas sets a 2-year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an at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https://www.wreckmatch.com/blog/houston-car-accident-what-to-do-2026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https://www.wreckmatch.com/blog/houston-car-accident-what-to-do-2026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The safest move after any serious crash is to get medical care, preserve photos and witness info, avoid recorded insurer statements, and speak with licensed counsel in your state before signing releases.</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Houston crash: call 911 if injured, document the scene, get medical care within 24 hours, do not give a recorded insurance statement before speaking with counsel, and use free attorney matching.</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Houston crash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Houston reports roughly 66,000+ crashes per year — the highest volume in Texas. Fatalities often exceed 300 annually in the greater metro. High-risk roads include I-45, I-10, Beltway 8, and US-59.</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Full Houston guide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For the complete 2026 guide (tables, FAQs, JSON-LD, insurance tactics):</a:t>
            </a:r>
            <a:br/>
            <a:br/>
            <a:r>
              <a:t>Houston car accident help →</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Most injury claims must be filed within two years — confirm with a licensed Texas attorney.</a:t>
            </a:r>
            <a:br/>
            <a:br/>
            <a:r>
              <a:t>Get matched in Houston →</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Houston (2026)</dc:title>
  <dc:subject>WreckMatch educational guide — Texas</dc:subject>
  <dc:creator/>
  <cp:keywords>WreckMatch, car accident, Texas, Texas, houston car accident what to do 2026, personal injury, attorney matching</cp:keywords>
  <dc:description>Gold-tier presentation summary for https://www.wreckmatch.com/blog/houston-car-accident-what-to-do-2026.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