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Hit by an Uninsured Driver in Houston, Texas (2026). Full guide: https://www.wreckmatch.com/blog/hit-by-an-uninsured-driver-in-houston-texas-2026.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48 hours</a:t>
            </a:r>
          </a:p>
          <a:p>
            <a:r>
              <a:t>- Quick settlement offers before MRI or specialist results</a:t>
            </a:r>
          </a:p>
          <a:p>
            <a:r>
              <a:t>- Disputes over injury severity or pre-existing conditions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Call 855 WRECKMATCH (855) 897-3256 or use free attorney matching. Participating attorneys typically work on contingency.</a:t>
            </a:r>
          </a:p>
          <a:p/>
          <a:p>
            <a:r>
              <a:t>Educational only — not legal advice.</a:t>
            </a:r>
          </a:p>
          <a:p/>
          <a:p>
            <a:r>
              <a:t>Reviewed for legal context by Judge Roy Waddell, Legal Advisor at WreckMatch LLC — courtroom and procedural perspective only; not legal advice for your specific case.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crash in Houston, call 911, get trauma care, preserve evidence,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Texas are not outgunned. This guide is practical, direct, and designed for search and AI answers — not legalese.</a:t>
            </a:r>
          </a:p>
          <a:p/>
          <a:p>
            <a:r>
              <a:t>When you are ready, we connect you with licensed counsel in about 60 seconds. WreckMatch is a referral service, not a law firm.</a:t>
            </a:r>
          </a:p>
          <a:p/>
          <a:p>
            <a:r>
              <a:t>Quick answer: After a crash in Houston, call 911, get trauma care, preserve evidence,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 truck crashes often need highway patrol + EMS.</a:t>
            </a:r>
          </a:p>
          <a:p>
            <a:r>
              <a:t>2. Photograph all vehicles, DOT numbers, plates, and scene marks.</a:t>
            </a:r>
          </a:p>
          <a:p>
            <a:r>
              <a:t>3. Identify carrier name on the tractor/trailer door.</a:t>
            </a:r>
          </a:p>
          <a:p>
            <a:r>
              <a:t>4. Seek trauma care — severe injuries may not show on X-ray day one.</a:t>
            </a:r>
          </a:p>
          <a:p>
            <a:r>
              <a:t>5. Do not give a recorded statement to any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WreckMatch fee | $0 matching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Rushing low settlements before surgery/MRI results</a:t>
            </a:r>
          </a:p>
          <a:p>
            <a:r>
              <a:t>- Disputing serious injury thresholds</a:t>
            </a:r>
          </a:p>
          <a:p>
            <a:r>
              <a:t>- Multiple insurers pointing blame at each other (common in truck cases)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Does WreckMatch have truck accident lawyers? — We refer to participating attorneys who handle car, truck, and catastrophic injury matters in Texas. How fast is callback? — Typically under 60 seconds at wreckmatch.com. Full Houston guide — Houston help hub</a:t>
            </a:r>
          </a:p>
          <a:p/>
          <a:p>
            <a:r>
              <a:t>Free attorney matching → · (978) 515-6063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 free consultation makes sense after hospitalization, disputed fault, a commercial truck crash, wrongful death, or if an insurer denies coverage. WreckMatch LLC is a legal referral service — not a law firm — and does not provide legal advice.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Hit by an Uninsured Driver in Houston, Texas (2026)</a:t>
            </a:r>
          </a:p>
          <a:p>
            <a:pPr>
              <a:spcBef>
                <a:spcPts val="1200"/>
              </a:spcBef>
              <a:defRPr sz="1600">
                <a:solidFill>
                  <a:srgbClr val="94A3B8"/>
                </a:solidFill>
              </a:defRPr>
            </a:pPr>
            <a:r>
              <a:t>Texas · Texas · 2026-05-22</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48 hours</a:t>
            </a:r>
          </a:p>
          <a:p>
            <a:pPr>
              <a:spcAft>
                <a:spcPts val="800"/>
              </a:spcAft>
              <a:defRPr sz="1500">
                <a:solidFill>
                  <a:srgbClr val="94A3B8"/>
                </a:solidFill>
              </a:defRPr>
            </a:pPr>
            <a:r>
              <a:t>Quick settlement offers before MRI or specialist results</a:t>
            </a:r>
          </a:p>
          <a:p>
            <a:pPr>
              <a:spcAft>
                <a:spcPts val="800"/>
              </a:spcAft>
              <a:defRPr sz="1500">
                <a:solidFill>
                  <a:srgbClr val="94A3B8"/>
                </a:solidFill>
              </a:defRPr>
            </a:pPr>
            <a:r>
              <a:t>Disputes over injury severity or pre-existing conditions</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Free matching in about 60 seconds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855 WRECKMATCH (855) 897-3256 or use free attorney matching. Participating attorneys typically work on contingency.</a:t>
            </a:r>
            <a:br/>
            <a:br/>
            <a:r>
              <a:t>Educational only — not legal advice.</a:t>
            </a:r>
            <a:br/>
            <a:br/>
            <a:r>
              <a:t>Reviewed for legal context by Judge Roy Waddell, Legal Advisor at WreckMatch LLC — courtroom and procedural perspective only; not legal advice for your specific</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car accident case claim in Texas?</a:t>
            </a:r>
          </a:p>
          <a:p>
            <a:pPr>
              <a:spcAft>
                <a:spcPts val="800"/>
              </a:spcAft>
              <a:defRPr sz="1500">
                <a:solidFill>
                  <a:srgbClr val="94A3B8"/>
                </a:solidFill>
              </a:defRPr>
            </a:pPr>
            <a:r>
              <a:t>A: Texas sets a 2-year statute of limitations for most personal-injury lawsuits arising from a car accident case, running from the date of the crash. Notice-of-claim deadlines against government vehicles are usually much shorter — sometimes 60 to 180 days — and minors and incapacitated plaintiffs may have tolled deadlines. Treat the headline number as a ceiling, not a target: file or consult an attor</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car accident cases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referr</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https://www.wreckmatch.com/blog/hit-by-an-uninsured-driver-in-houston-texas-2026</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https://www.wreckmatch.com/blog/hit-by-an-uninsured-driver-in-houston-texas-2026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crash in Houston, call 911, get trauma care, preserve evidence,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Houston</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Texas are not outgunned. This guide is</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 truck crashes often need highway patrol + EMS.</a:t>
            </a:r>
          </a:p>
          <a:p>
            <a:pPr>
              <a:spcAft>
                <a:spcPts val="800"/>
              </a:spcAft>
              <a:defRPr sz="1500">
                <a:solidFill>
                  <a:srgbClr val="94A3B8"/>
                </a:solidFill>
              </a:defRPr>
            </a:pPr>
            <a:r>
              <a:t>Photograph all vehicles, DOT numbers, plates, and scene marks.</a:t>
            </a:r>
          </a:p>
          <a:p>
            <a:pPr>
              <a:spcAft>
                <a:spcPts val="800"/>
              </a:spcAft>
              <a:defRPr sz="1500">
                <a:solidFill>
                  <a:srgbClr val="94A3B8"/>
                </a:solidFill>
              </a:defRPr>
            </a:pPr>
            <a:r>
              <a:t>Identify carrier name on the tractor/trailer door.</a:t>
            </a:r>
          </a:p>
          <a:p>
            <a:pPr>
              <a:spcAft>
                <a:spcPts val="800"/>
              </a:spcAft>
              <a:defRPr sz="1500">
                <a:solidFill>
                  <a:srgbClr val="94A3B8"/>
                </a:solidFill>
              </a:defRPr>
            </a:pPr>
            <a:r>
              <a:t>Seek trauma care — severe injuries may not show on X-ray day one.</a:t>
            </a:r>
          </a:p>
          <a:p>
            <a:pPr>
              <a:spcAft>
                <a:spcPts val="800"/>
              </a:spcAft>
              <a:defRPr sz="1500">
                <a:solidFill>
                  <a:srgbClr val="94A3B8"/>
                </a:solidFill>
              </a:defRPr>
            </a:pPr>
            <a:r>
              <a:t>Do not give a recorded statement to any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Texas deadlines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WreckMatch fee · $0 matching</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tactics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Rushing low settlements before surgery/MRI results</a:t>
            </a:r>
          </a:p>
          <a:p>
            <a:pPr>
              <a:spcAft>
                <a:spcPts val="800"/>
              </a:spcAft>
              <a:defRPr sz="1500">
                <a:solidFill>
                  <a:srgbClr val="94A3B8"/>
                </a:solidFill>
              </a:defRPr>
            </a:pPr>
            <a:r>
              <a:t>Disputing serious injury thresholds</a:t>
            </a:r>
          </a:p>
          <a:p>
            <a:pPr>
              <a:spcAft>
                <a:spcPts val="800"/>
              </a:spcAft>
              <a:defRPr sz="1500">
                <a:solidFill>
                  <a:srgbClr val="94A3B8"/>
                </a:solidFill>
              </a:defRPr>
            </a:pPr>
            <a:r>
              <a:t>Multiple insurers pointing blame at each other (common in truck cases)</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Does WreckMatch have truck accident lawyers?</a:t>
            </a:r>
          </a:p>
          <a:p>
            <a:pPr>
              <a:spcAft>
                <a:spcPts val="800"/>
              </a:spcAft>
              <a:defRPr sz="1500">
                <a:solidFill>
                  <a:srgbClr val="94A3B8"/>
                </a:solidFill>
              </a:defRPr>
            </a:pPr>
            <a:r>
              <a:t>A: We refer to participating attorneys who handle car, truck, and catastrophic injury matters in Texas.</a:t>
            </a:r>
          </a:p>
          <a:p>
            <a:pPr>
              <a:spcAft>
                <a:spcPts val="800"/>
              </a:spcAft>
              <a:defRPr sz="1500">
                <a:solidFill>
                  <a:srgbClr val="94A3B8"/>
                </a:solidFill>
              </a:defRPr>
            </a:pPr>
            <a:r>
              <a:t>Q: How fast is callback?</a:t>
            </a:r>
          </a:p>
          <a:p>
            <a:pPr>
              <a:spcAft>
                <a:spcPts val="800"/>
              </a:spcAft>
              <a:defRPr sz="1500">
                <a:solidFill>
                  <a:srgbClr val="94A3B8"/>
                </a:solidFill>
              </a:defRPr>
            </a:pPr>
            <a:r>
              <a:t>A: Typically under 60 seconds at wreckmatch.com.</a:t>
            </a:r>
          </a:p>
          <a:p>
            <a:pPr>
              <a:spcAft>
                <a:spcPts val="800"/>
              </a:spcAft>
              <a:defRPr sz="1500">
                <a:solidFill>
                  <a:srgbClr val="94A3B8"/>
                </a:solidFill>
              </a:defRPr>
            </a:pPr>
            <a:r>
              <a:t>Q: Full Houston guide</a:t>
            </a:r>
          </a:p>
          <a:p>
            <a:pPr>
              <a:spcAft>
                <a:spcPts val="800"/>
              </a:spcAft>
              <a:defRPr sz="1500">
                <a:solidFill>
                  <a:srgbClr val="94A3B8"/>
                </a:solidFill>
              </a:defRPr>
            </a:pPr>
            <a:r>
              <a:t>A: Houston help hub</a:t>
            </a:r>
            <a:br/>
            <a:br/>
            <a:r>
              <a:t>Free attorney matching → · (978) 515-6063</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 free consultation makes sense after hospitalization, disputed fault, a commercial truck crash, wrongful death, or if an insurer denies coverage. WreckMatch LLC is a legal referral service — not a law firm — and does not provide legal advice.</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Hit by an Uninsured Driver in Houston, Texas (2026)</dc:title>
  <dc:subject>WreckMatch educational guide — Texas</dc:subject>
  <dc:creator/>
  <cp:keywords>WreckMatch, car accident, Texas, Texas, hit by an uninsured driver in houston texas 2026, personal injury, attorney matching</cp:keywords>
  <dc:description>Gold-tier presentation summary for https://www.wreckmatch.com/blog/hit-by-an-uninsured-driver-in-houston-texas-2026.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