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Huntsville, Alabama. Full guide: https://www.wreckmatch.com/blog/fmcsa-violations-after-a-truck-crash-in-huntsville-alabama-202605311322.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Huntsville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Huntsville,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Huntsville, Alabama</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https://www.wreckmatch.com/blog/fmcsa-violations-after-a-truck-crash-in-huntsville-alabama-202605311322</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https://www.wreckmatch.com/blog/fmcsa-violations-after-a-truck-crash-in-huntsville-alabama-202605311322</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Huntsville,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Huntsville, Alabama</dc:title>
  <dc:subject>WreckMatch educational guide — Truck Accidents</dc:subject>
  <dc:creator/>
  <cp:keywords>WreckMatch, car accident, Alabama, Truck Accidents, fmcsa violations after a truck crash in huntsville alabama 202605311322, personal injury, attorney matching</cp:keywords>
  <dc:description>Gold-tier presentation summary for https://www.wreckmatch.com/blog/fmcsa-violations-after-a-truck-crash-in-huntsville-alabama-202605311322.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