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Do I Need a Truck Accident Lawyer in Memphis, Tennessee? (2026). Full guide: https://www.wreckmatch.com/blog/do-i-need-a-truck-accident-lawyer-in-memphis-tennessee-2026.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Tennessee.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Memphis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Tennessee fast facts: 1-year statute of limitations · Modified 50% fault rule · 25/50/25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Tennessee, the statute of limitations on most personal-injury claims is 1 year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Tennessee follows the Modified 50% rule for fault allocation. Modified 50%-bar comparative negligence reduces your recovery by your share of fault, but cuts you off completely once your fault reaches 50% or more. Insurers will often push to inch your share above the threshold during recorded statements. The minimum liability insurance every driver must carry in Tennessee is 25/50/25 (bodily injury per person / per accident / property damage). For serious crashes those minimums are routinely exhausted in days, which is why uninsured/underinsured-motorist (UM/UIM) coverage on your own policy matters so much.</a:t>
            </a:r>
          </a:p>
          <a:p/>
          <a:p>
            <a:r>
              <a:t>Tennessee is an at-fault state. The at-fault driver's liability insurance is the primary source of recovery, and you can pursue compensation for medical bills, lost wages, and pain and suffering once l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Memphis, Tennessee,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Tennessee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Do I Need a Truck Accident Lawyer in Memphis, Tennessee? (2026)</a:t>
            </a:r>
          </a:p>
          <a:p>
            <a:pPr>
              <a:spcBef>
                <a:spcPts val="1200"/>
              </a:spcBef>
              <a:defRPr sz="1600">
                <a:solidFill>
                  <a:srgbClr val="94A3B8"/>
                </a:solidFill>
              </a:defRPr>
            </a:pPr>
            <a:r>
              <a:t>Truck Accidents · Tennessee · 2026-05-30</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Tennessee.</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Tennessee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Tennessee, the statute of limitations on most personal-injury claims is 1 year from the date of the crash. Missing that window almost always ends the case — courts dismiss late-filed lawsuits with rare exceptions for minors, mental incapacity, or delayed discovery of injuries. Notice deadlines for claims against gov</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Tennessee?</a:t>
            </a:r>
          </a:p>
          <a:p>
            <a:pPr>
              <a:spcAft>
                <a:spcPts val="800"/>
              </a:spcAft>
              <a:defRPr sz="1500">
                <a:solidFill>
                  <a:srgbClr val="94A3B8"/>
                </a:solidFill>
              </a:defRPr>
            </a:pPr>
            <a:r>
              <a:t>A: Tennessee sets a 1-year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https://www.wreckmatch.com/blog/do-i-need-a-truck-accident-lawyer-in-memphis-tennessee-2026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https://www.wreckmatch.com/blog/do-i-need-a-truck-accident-lawyer-in-memphis-tennessee-2026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Memphis, Tennessee,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Memphis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Tennessee are not outgunned. This guid</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Memphis?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Tennessee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 I Need a Truck Accident Lawyer in Memphis, Tennessee? (2026)</dc:title>
  <dc:subject>WreckMatch educational guide — Truck Accidents</dc:subject>
  <dc:creator/>
  <cp:keywords>WreckMatch, car accident, Tennessee, Truck Accidents, do i need a truck accident lawyer in memphis tennessee 2026, personal injury, attorney matching</cp:keywords>
  <dc:description>Gold-tier presentation summary for https://www.wreckmatch.com/blog/do-i-need-a-truck-accident-lawyer-in-memphis-tennessee-2026.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