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Do I Need a Truck Accident Lawyer in Houston, Texas? (2026). Full guide: https://www.wreckmatch.com/blog/do-i-need-a-truck-accident-lawyer-in-houston-texas-2026.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free consultation makes sense after hospitalization, disputed fault, a commercial truck crash, wrongful death, or if an insurer denies coverage. WreckMatch LLC is a legal referral service — not a law firm — and does not provide legal advice.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48 hours</a:t>
            </a:r>
          </a:p>
          <a:p>
            <a:r>
              <a:t>- Quick settlement offers before MRI or specialist results</a:t>
            </a:r>
          </a:p>
          <a:p>
            <a:r>
              <a:t>- Disputes over injury severity or pre-existing conditions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Houston,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r>
              <a:t>Quick answer: After a semi truck or crash in Houston,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carrier, broker). Preserve spoliation letters immediately.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Houston guide — Houston help hub</a:t>
            </a:r>
          </a:p>
          <a:p/>
          <a:p>
            <a:r>
              <a:t>Free attorney matching → · 855 WRECKMATCH (855) 897-3256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Do I Need a Truck Accident Lawyer in Houston, Texas? (2026)</a:t>
            </a:r>
          </a:p>
          <a:p>
            <a:pPr>
              <a:spcBef>
                <a:spcPts val="1200"/>
              </a:spcBef>
              <a:defRPr sz="1600">
                <a:solidFill>
                  <a:srgbClr val="94A3B8"/>
                </a:solidFill>
              </a:defRPr>
            </a:pPr>
            <a:r>
              <a:t>Truck Accidents · Texas · 2026-05-22</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 free consultation makes sense after hospitalization, disputed fault, a commercial truck crash, wrongful death, or if an insurer denies coverage. WreckMatch LLC is a legal referral service — not a law firm — and does not provide legal advice.</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48 hours</a:t>
            </a:r>
          </a:p>
          <a:p>
            <a:pPr>
              <a:spcAft>
                <a:spcPts val="800"/>
              </a:spcAft>
              <a:defRPr sz="1500">
                <a:solidFill>
                  <a:srgbClr val="94A3B8"/>
                </a:solidFill>
              </a:defRPr>
            </a:pPr>
            <a:r>
              <a:t>Quick settlement offers before MRI or specialist results</a:t>
            </a:r>
          </a:p>
          <a:p>
            <a:pPr>
              <a:spcAft>
                <a:spcPts val="800"/>
              </a:spcAft>
              <a:defRPr sz="1500">
                <a:solidFill>
                  <a:srgbClr val="94A3B8"/>
                </a:solidFill>
              </a:defRPr>
            </a:pPr>
            <a:r>
              <a:t>Disputes over injury severity or pre-existing conditions</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Texas?</a:t>
            </a:r>
          </a:p>
          <a:p>
            <a:pPr>
              <a:spcAft>
                <a:spcPts val="800"/>
              </a:spcAft>
              <a:defRPr sz="1500">
                <a:solidFill>
                  <a:srgbClr val="94A3B8"/>
                </a:solidFill>
              </a:defRPr>
            </a:pPr>
            <a:r>
              <a:t>A: Texas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an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https://www.wreckmatch.com/blog/do-i-need-a-truck-accident-lawyer-in-houston-texas-2026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https://www.wreckmatch.com/blog/do-i-need-a-truck-accident-lawyer-in-houston-texas-2026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Houston, call 911, get trauma care, preserve evidence including ECM/black box data,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Houston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Houston guide</a:t>
            </a:r>
          </a:p>
          <a:p>
            <a:pPr>
              <a:spcAft>
                <a:spcPts val="800"/>
              </a:spcAft>
              <a:defRPr sz="1500">
                <a:solidFill>
                  <a:srgbClr val="94A3B8"/>
                </a:solidFill>
              </a:defRPr>
            </a:pPr>
            <a:r>
              <a:t>A: Houston help hub</a:t>
            </a:r>
            <a:br/>
            <a:br/>
            <a:r>
              <a:t>Free attorney matching → · 855 WRECKMATCH (855) 897-3256</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 I Need a Truck Accident Lawyer in Houston, Texas? (2026)</dc:title>
  <dc:subject>WreckMatch educational guide — Truck Accidents</dc:subject>
  <dc:creator/>
  <cp:keywords>WreckMatch, car accident, Texas, Truck Accidents, do i need a truck accident lawyer in houston texas 2026, personal injury, attorney matching</cp:keywords>
  <dc:description>Gold-tier presentation summary for https://www.wreckmatch.com/blog/do-i-need-a-truck-accident-lawyer-in-houston-texas-2026.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