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Chicago, Illinois? (2026). Full guide: https://www.wreckmatch.com/blog/do-i-need-a-truck-accident-lawyer-in-chicago-illinois-2026-202605311315.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Chicago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Chicago,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Chicago, Illinois? (2026)</a:t>
            </a:r>
          </a:p>
          <a:p>
            <a:pPr>
              <a:spcBef>
                <a:spcPts val="1200"/>
              </a:spcBef>
              <a:defRPr sz="1600">
                <a:solidFill>
                  <a:srgbClr val="94A3B8"/>
                </a:solidFill>
              </a:defRPr>
            </a:pPr>
            <a:r>
              <a:t>Truck Accidents · Illinois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https://www.wreckmatch.com/blog/do-i-need-a-truck-accident-lawyer-in-chicago-illinois-2026-202605311315</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https://www.wreckmatch.com/blog/do-i-need-a-truck-accident-lawyer-in-chicago-illinois-2026-202605311315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Chicago,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Chicago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Chicago?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Chicago, Illinois? (2026)</dc:title>
  <dc:subject>WreckMatch educational guide — Truck Accidents</dc:subject>
  <dc:creator/>
  <cp:keywords>WreckMatch, car accident, Illinois, Truck Accidents, do i need a truck accident lawyer in chicago illinois 2026 202605311315, personal injury, attorney matching</cp:keywords>
  <dc:description>Gold-tier presentation summary for https://www.wreckmatch.com/blog/do-i-need-a-truck-accident-lawyer-in-chicago-illinois-2026-202605311315.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