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Colorado Car Accident Statute of Limitations — Denver (2026). Full guide: https://www.wreckmatch.com/blog/colorado-car-accident-statute-of-limitations-denver-2026.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Colorado,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Colorado follows the Modified 50% rule for fault allocation. Modified 50%-bar comparative negligence reduces your recovery by your share of fault, but cuts you off completely once your fault reaches 50% or more. Insurers will often push to inch your share above the threshold during recorded statements. The minimum liability insurance every driver must carry in Colorado is 25/50/15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Colorado is an at-fault state. The at-fault driver's liability insurance is the primary source of recovery, and you can pursue compensation for medical bills, lost wages, and pain and suffering once liab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Denver, filing-deadline situations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and phone numbers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Denver, Colorado,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Colorado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3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truck and catastrophic injury cases in Colorado.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Denver car accident help · National truck crash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Colorado fast facts: 2-year statute of limitations · Modified 50% fault rule · 25/50/15 minimum auto liability insurance.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Colorado Car Accident Statute of Limitations — Denver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Colorado · Colorado · 2026-06-01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Colorado legal context for filing-deadline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Colorado,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filing-deadline situation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filing-deadline situation claim in Colorado?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Colorado sets a 2-year statute of limitations for most personal-injury lawsuits arising from a filing-deadline situation, running from the date of the crash. Notice-of-claim deadlines against government vehicles are usually much shorter — sometimes 60 to 180 days — and minors and incapacitated plaintiffs may have tolled deadlines. Treat the headline number as a ceiling, not a target: file or consu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filing-deadline situations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is a legal refer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https://www.wreckmatch.com/blog/colorado-car-accident-statute-of-limitations-denver-2026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https://www.wreckmatch.com/blog/colorado-car-accident-statute-of-limitations-denver-2026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Denver, Colorado,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Denver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Colorado are not outgunned. This guide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Denver?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Colorado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3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truck and catastrophic injury cases in Colorado.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Colorado Car Accident Statute of Limitations — Denver (2026)</dc:title>
  <dc:subject>WreckMatch educational guide — Colorado</dc:subject>
  <dc:creator/>
  <cp:keywords>WreckMatch, car accident, Colorado, Colorado, colorado car accident statute of limitations denver 2026, personal injury, attorney matching</cp:keywords>
  <dc:description>Gold-tier presentation summary for https://www.wreckmatch.com/blog/colorado-car-accident-statute-of-limitations-denver-2026.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